
<file path=[Content_Types].xml><?xml version="1.0" encoding="utf-8"?>
<Types xmlns="http://schemas.openxmlformats.org/package/2006/content-types">
  <Default Extension="bin" ContentType="application/vnd.openxmlformats-officedocument.oleObject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72" r:id="rId3"/>
    <p:sldId id="286" r:id="rId4"/>
    <p:sldId id="285" r:id="rId5"/>
    <p:sldId id="293" r:id="rId6"/>
    <p:sldId id="284" r:id="rId7"/>
    <p:sldId id="289" r:id="rId8"/>
    <p:sldId id="291" r:id="rId9"/>
    <p:sldId id="292" r:id="rId10"/>
    <p:sldId id="290" r:id="rId11"/>
    <p:sldId id="294" r:id="rId12"/>
    <p:sldId id="295" r:id="rId13"/>
    <p:sldId id="296" r:id="rId14"/>
    <p:sldId id="297" r:id="rId15"/>
    <p:sldId id="298" r:id="rId16"/>
    <p:sldId id="299" r:id="rId17"/>
    <p:sldId id="288" r:id="rId18"/>
    <p:sldId id="301" r:id="rId19"/>
    <p:sldId id="30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8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Moore" userId="c7e0b9fb966e91c4" providerId="LiveId" clId="{63FBE5DF-9BC8-4580-B222-C52C9E2ED1AD}"/>
    <pc:docChg chg="delSld">
      <pc:chgData name="Michael Moore" userId="c7e0b9fb966e91c4" providerId="LiveId" clId="{63FBE5DF-9BC8-4580-B222-C52C9E2ED1AD}" dt="2023-07-25T19:37:39.489" v="0" actId="47"/>
      <pc:docMkLst>
        <pc:docMk/>
      </pc:docMkLst>
      <pc:sldChg chg="del">
        <pc:chgData name="Michael Moore" userId="c7e0b9fb966e91c4" providerId="LiveId" clId="{63FBE5DF-9BC8-4580-B222-C52C9E2ED1AD}" dt="2023-07-25T19:37:39.489" v="0" actId="47"/>
        <pc:sldMkLst>
          <pc:docMk/>
          <pc:sldMk cId="3823369111" sldId="273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Client Sessions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'[1H 2023 Sessions.xlsx]Charts'!$D$1:$G$1</c:f>
              <c:strCach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38100" cap="rnd">
                <a:solidFill>
                  <a:srgbClr val="FF9966"/>
                </a:solidFill>
                <a:prstDash val="sysDash"/>
              </a:ln>
              <a:effectLst/>
            </c:spPr>
            <c:trendlineType val="linear"/>
            <c:dispRSqr val="0"/>
            <c:dispEq val="0"/>
          </c:trendline>
          <c:cat>
            <c:strRef>
              <c:f>'[1H 2023 Sessions.xlsx]Charts'!$D$1:$I$1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2023 Forecast</c:v>
                </c:pt>
                <c:pt idx="5">
                  <c:v>2024</c:v>
                </c:pt>
              </c:strCache>
            </c:strRef>
          </c:cat>
          <c:val>
            <c:numRef>
              <c:f>'[1H 2023 Sessions.xlsx]Charts'!$D$2:$I$2</c:f>
              <c:numCache>
                <c:formatCode>General</c:formatCode>
                <c:ptCount val="6"/>
                <c:pt idx="0">
                  <c:v>768</c:v>
                </c:pt>
                <c:pt idx="1">
                  <c:v>1007</c:v>
                </c:pt>
                <c:pt idx="2">
                  <c:v>3035</c:v>
                </c:pt>
                <c:pt idx="3">
                  <c:v>2731</c:v>
                </c:pt>
                <c:pt idx="4">
                  <c:v>5462</c:v>
                </c:pt>
                <c:pt idx="5">
                  <c:v>15000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79-42DA-810C-EDBC255AAB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9906064"/>
        <c:axId val="1349906544"/>
      </c:barChart>
      <c:catAx>
        <c:axId val="1349906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9906544"/>
        <c:crosses val="autoZero"/>
        <c:auto val="1"/>
        <c:lblAlgn val="ctr"/>
        <c:lblOffset val="100"/>
        <c:noMultiLvlLbl val="0"/>
      </c:catAx>
      <c:valAx>
        <c:axId val="1349906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9906064"/>
        <c:crosses val="autoZero"/>
        <c:crossBetween val="between"/>
      </c:valAx>
      <c:spPr>
        <a:noFill/>
        <a:ln>
          <a:noFill/>
          <a:prstDash val="lgDash"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17.png"/><Relationship Id="rId7" Type="http://schemas.openxmlformats.org/officeDocument/2006/relationships/image" Target="../media/image26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18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17.png"/><Relationship Id="rId7" Type="http://schemas.openxmlformats.org/officeDocument/2006/relationships/image" Target="../media/image26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18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CF5FC8-B628-419C-95AD-C03D90A216B9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4B8798A-7C4F-450E-8FC0-986BB326F454}">
      <dgm:prSet/>
      <dgm:spPr/>
      <dgm:t>
        <a:bodyPr/>
        <a:lstStyle/>
        <a:p>
          <a:r>
            <a:rPr lang="en-US"/>
            <a:t>Welcome</a:t>
          </a:r>
        </a:p>
      </dgm:t>
    </dgm:pt>
    <dgm:pt modelId="{CC64A129-77FE-46C3-BBED-FD85D55EA0CD}" type="parTrans" cxnId="{C8612579-78D9-487B-8619-38F005DFA917}">
      <dgm:prSet/>
      <dgm:spPr/>
      <dgm:t>
        <a:bodyPr/>
        <a:lstStyle/>
        <a:p>
          <a:endParaRPr lang="en-US"/>
        </a:p>
      </dgm:t>
    </dgm:pt>
    <dgm:pt modelId="{61222B44-6E8C-47D7-B495-B65FC069515F}" type="sibTrans" cxnId="{C8612579-78D9-487B-8619-38F005DFA917}">
      <dgm:prSet/>
      <dgm:spPr/>
      <dgm:t>
        <a:bodyPr/>
        <a:lstStyle/>
        <a:p>
          <a:endParaRPr lang="en-US"/>
        </a:p>
      </dgm:t>
    </dgm:pt>
    <dgm:pt modelId="{89C0982E-754E-47C5-840B-86D459A96C1A}">
      <dgm:prSet/>
      <dgm:spPr/>
      <dgm:t>
        <a:bodyPr/>
        <a:lstStyle/>
        <a:p>
          <a:r>
            <a:rPr lang="en-US"/>
            <a:t>Vision &amp; Mission</a:t>
          </a:r>
        </a:p>
      </dgm:t>
    </dgm:pt>
    <dgm:pt modelId="{45432BFC-0BA9-4536-A255-5DAE84C558AD}" type="parTrans" cxnId="{D2C42D88-E145-4E7F-937C-473471709FAD}">
      <dgm:prSet/>
      <dgm:spPr/>
      <dgm:t>
        <a:bodyPr/>
        <a:lstStyle/>
        <a:p>
          <a:endParaRPr lang="en-US"/>
        </a:p>
      </dgm:t>
    </dgm:pt>
    <dgm:pt modelId="{98A7919E-C824-460B-A169-D9EC5A0C0D81}" type="sibTrans" cxnId="{D2C42D88-E145-4E7F-937C-473471709FAD}">
      <dgm:prSet/>
      <dgm:spPr/>
      <dgm:t>
        <a:bodyPr/>
        <a:lstStyle/>
        <a:p>
          <a:endParaRPr lang="en-US"/>
        </a:p>
      </dgm:t>
    </dgm:pt>
    <dgm:pt modelId="{51276B73-7CE9-4A68-A6F4-D0086ABC329F}">
      <dgm:prSet/>
      <dgm:spPr/>
      <dgm:t>
        <a:bodyPr/>
        <a:lstStyle/>
        <a:p>
          <a:r>
            <a:rPr lang="en-US"/>
            <a:t>Journey</a:t>
          </a:r>
        </a:p>
      </dgm:t>
    </dgm:pt>
    <dgm:pt modelId="{4F709366-9F8A-437F-8A3C-3E3DF18C17B5}" type="parTrans" cxnId="{3CAD9A11-968D-48E2-922B-257FC0FF2E81}">
      <dgm:prSet/>
      <dgm:spPr/>
      <dgm:t>
        <a:bodyPr/>
        <a:lstStyle/>
        <a:p>
          <a:endParaRPr lang="en-US"/>
        </a:p>
      </dgm:t>
    </dgm:pt>
    <dgm:pt modelId="{D88F124F-FD66-4294-9ECD-0D136E3C6A20}" type="sibTrans" cxnId="{3CAD9A11-968D-48E2-922B-257FC0FF2E81}">
      <dgm:prSet/>
      <dgm:spPr/>
      <dgm:t>
        <a:bodyPr/>
        <a:lstStyle/>
        <a:p>
          <a:endParaRPr lang="en-US"/>
        </a:p>
      </dgm:t>
    </dgm:pt>
    <dgm:pt modelId="{07B224D9-EA24-4D0D-89B6-AD32D47F9559}">
      <dgm:prSet/>
      <dgm:spPr/>
      <dgm:t>
        <a:bodyPr/>
        <a:lstStyle/>
        <a:p>
          <a:r>
            <a:rPr lang="en-US"/>
            <a:t>What’s New</a:t>
          </a:r>
        </a:p>
      </dgm:t>
    </dgm:pt>
    <dgm:pt modelId="{71A30C78-BC88-4339-B4A8-28B4697B7A43}" type="parTrans" cxnId="{4CD533A7-E8DF-47CA-BD90-B354DA30182D}">
      <dgm:prSet/>
      <dgm:spPr/>
      <dgm:t>
        <a:bodyPr/>
        <a:lstStyle/>
        <a:p>
          <a:endParaRPr lang="en-US"/>
        </a:p>
      </dgm:t>
    </dgm:pt>
    <dgm:pt modelId="{6C360069-EAF7-47C8-B882-D9F477FA5A7A}" type="sibTrans" cxnId="{4CD533A7-E8DF-47CA-BD90-B354DA30182D}">
      <dgm:prSet/>
      <dgm:spPr/>
      <dgm:t>
        <a:bodyPr/>
        <a:lstStyle/>
        <a:p>
          <a:endParaRPr lang="en-US"/>
        </a:p>
      </dgm:t>
    </dgm:pt>
    <dgm:pt modelId="{91B63531-0D63-4D07-9761-9C84D8AA8DC1}">
      <dgm:prSet/>
      <dgm:spPr/>
      <dgm:t>
        <a:bodyPr/>
        <a:lstStyle/>
        <a:p>
          <a:r>
            <a:rPr lang="en-US"/>
            <a:t>What’s Ahead</a:t>
          </a:r>
        </a:p>
      </dgm:t>
    </dgm:pt>
    <dgm:pt modelId="{0BD468AC-71B7-4EB0-9DA9-ED7BAD0D3940}" type="parTrans" cxnId="{CBCAF0B1-765C-47BB-8D96-9F6E1934B9D0}">
      <dgm:prSet/>
      <dgm:spPr/>
      <dgm:t>
        <a:bodyPr/>
        <a:lstStyle/>
        <a:p>
          <a:endParaRPr lang="en-US"/>
        </a:p>
      </dgm:t>
    </dgm:pt>
    <dgm:pt modelId="{1D4D77DC-6C27-4F51-AC14-FEEA3CD190AB}" type="sibTrans" cxnId="{CBCAF0B1-765C-47BB-8D96-9F6E1934B9D0}">
      <dgm:prSet/>
      <dgm:spPr/>
      <dgm:t>
        <a:bodyPr/>
        <a:lstStyle/>
        <a:p>
          <a:endParaRPr lang="en-US"/>
        </a:p>
      </dgm:t>
    </dgm:pt>
    <dgm:pt modelId="{21BD765F-0307-4272-BAA9-2DF632858F53}">
      <dgm:prSet/>
      <dgm:spPr/>
      <dgm:t>
        <a:bodyPr/>
        <a:lstStyle/>
        <a:p>
          <a:r>
            <a:rPr lang="en-US"/>
            <a:t>Lunch</a:t>
          </a:r>
        </a:p>
      </dgm:t>
    </dgm:pt>
    <dgm:pt modelId="{D76DCAA5-982F-4F76-8181-17E7C163F5F8}" type="parTrans" cxnId="{390500BF-8648-4011-9A9E-305615BFB348}">
      <dgm:prSet/>
      <dgm:spPr/>
      <dgm:t>
        <a:bodyPr/>
        <a:lstStyle/>
        <a:p>
          <a:endParaRPr lang="en-US"/>
        </a:p>
      </dgm:t>
    </dgm:pt>
    <dgm:pt modelId="{E47F7790-9FE8-43CA-B62D-0D8EB087B2F3}" type="sibTrans" cxnId="{390500BF-8648-4011-9A9E-305615BFB348}">
      <dgm:prSet/>
      <dgm:spPr/>
      <dgm:t>
        <a:bodyPr/>
        <a:lstStyle/>
        <a:p>
          <a:endParaRPr lang="en-US"/>
        </a:p>
      </dgm:t>
    </dgm:pt>
    <dgm:pt modelId="{367D29D5-BDEB-432B-BBA6-808D0C2A9455}" type="pres">
      <dgm:prSet presAssocID="{5FCF5FC8-B628-419C-95AD-C03D90A216B9}" presName="vert0" presStyleCnt="0">
        <dgm:presLayoutVars>
          <dgm:dir/>
          <dgm:animOne val="branch"/>
          <dgm:animLvl val="lvl"/>
        </dgm:presLayoutVars>
      </dgm:prSet>
      <dgm:spPr/>
    </dgm:pt>
    <dgm:pt modelId="{D434C4A2-A20A-43B1-87D0-6298D675DA15}" type="pres">
      <dgm:prSet presAssocID="{74B8798A-7C4F-450E-8FC0-986BB326F454}" presName="thickLine" presStyleLbl="alignNode1" presStyleIdx="0" presStyleCnt="6"/>
      <dgm:spPr/>
    </dgm:pt>
    <dgm:pt modelId="{AF252493-06D4-44E8-8DE9-FFE16D0EB050}" type="pres">
      <dgm:prSet presAssocID="{74B8798A-7C4F-450E-8FC0-986BB326F454}" presName="horz1" presStyleCnt="0"/>
      <dgm:spPr/>
    </dgm:pt>
    <dgm:pt modelId="{3F33FDE4-B890-4B9F-B23C-137C793A0B6B}" type="pres">
      <dgm:prSet presAssocID="{74B8798A-7C4F-450E-8FC0-986BB326F454}" presName="tx1" presStyleLbl="revTx" presStyleIdx="0" presStyleCnt="6"/>
      <dgm:spPr/>
    </dgm:pt>
    <dgm:pt modelId="{B456A0BF-203D-48C2-A2AB-5F2F1263035C}" type="pres">
      <dgm:prSet presAssocID="{74B8798A-7C4F-450E-8FC0-986BB326F454}" presName="vert1" presStyleCnt="0"/>
      <dgm:spPr/>
    </dgm:pt>
    <dgm:pt modelId="{9EE03125-9C8C-4E5B-9941-E6CF8F7806F3}" type="pres">
      <dgm:prSet presAssocID="{89C0982E-754E-47C5-840B-86D459A96C1A}" presName="thickLine" presStyleLbl="alignNode1" presStyleIdx="1" presStyleCnt="6"/>
      <dgm:spPr/>
    </dgm:pt>
    <dgm:pt modelId="{43A0955B-A058-454E-B21A-B6362039CBBC}" type="pres">
      <dgm:prSet presAssocID="{89C0982E-754E-47C5-840B-86D459A96C1A}" presName="horz1" presStyleCnt="0"/>
      <dgm:spPr/>
    </dgm:pt>
    <dgm:pt modelId="{6ABA80DB-5AC6-4BFC-A498-23AB4909FB24}" type="pres">
      <dgm:prSet presAssocID="{89C0982E-754E-47C5-840B-86D459A96C1A}" presName="tx1" presStyleLbl="revTx" presStyleIdx="1" presStyleCnt="6"/>
      <dgm:spPr/>
    </dgm:pt>
    <dgm:pt modelId="{F05F6C0C-9884-489A-B5CD-4A615748373B}" type="pres">
      <dgm:prSet presAssocID="{89C0982E-754E-47C5-840B-86D459A96C1A}" presName="vert1" presStyleCnt="0"/>
      <dgm:spPr/>
    </dgm:pt>
    <dgm:pt modelId="{47C6B28F-15E8-4641-944D-C82682649C90}" type="pres">
      <dgm:prSet presAssocID="{51276B73-7CE9-4A68-A6F4-D0086ABC329F}" presName="thickLine" presStyleLbl="alignNode1" presStyleIdx="2" presStyleCnt="6"/>
      <dgm:spPr/>
    </dgm:pt>
    <dgm:pt modelId="{E3AF07D2-37EC-4A37-9C55-0783AB58B7D7}" type="pres">
      <dgm:prSet presAssocID="{51276B73-7CE9-4A68-A6F4-D0086ABC329F}" presName="horz1" presStyleCnt="0"/>
      <dgm:spPr/>
    </dgm:pt>
    <dgm:pt modelId="{261D0341-3822-47D4-8DD0-93CBCA6EBCE8}" type="pres">
      <dgm:prSet presAssocID="{51276B73-7CE9-4A68-A6F4-D0086ABC329F}" presName="tx1" presStyleLbl="revTx" presStyleIdx="2" presStyleCnt="6"/>
      <dgm:spPr/>
    </dgm:pt>
    <dgm:pt modelId="{ED827DB0-986E-4603-BC11-71D80CEC26B1}" type="pres">
      <dgm:prSet presAssocID="{51276B73-7CE9-4A68-A6F4-D0086ABC329F}" presName="vert1" presStyleCnt="0"/>
      <dgm:spPr/>
    </dgm:pt>
    <dgm:pt modelId="{872F04A7-CA21-4EBF-A023-81326E8669C6}" type="pres">
      <dgm:prSet presAssocID="{07B224D9-EA24-4D0D-89B6-AD32D47F9559}" presName="thickLine" presStyleLbl="alignNode1" presStyleIdx="3" presStyleCnt="6"/>
      <dgm:spPr/>
    </dgm:pt>
    <dgm:pt modelId="{B70FD669-EF0F-4FD6-B972-A08139475DE0}" type="pres">
      <dgm:prSet presAssocID="{07B224D9-EA24-4D0D-89B6-AD32D47F9559}" presName="horz1" presStyleCnt="0"/>
      <dgm:spPr/>
    </dgm:pt>
    <dgm:pt modelId="{65CC2E04-2593-4C4F-8C5B-5EAE7C9B3AF5}" type="pres">
      <dgm:prSet presAssocID="{07B224D9-EA24-4D0D-89B6-AD32D47F9559}" presName="tx1" presStyleLbl="revTx" presStyleIdx="3" presStyleCnt="6"/>
      <dgm:spPr/>
    </dgm:pt>
    <dgm:pt modelId="{68CE7C20-F8E3-4CC1-BE7B-50E411356DEB}" type="pres">
      <dgm:prSet presAssocID="{07B224D9-EA24-4D0D-89B6-AD32D47F9559}" presName="vert1" presStyleCnt="0"/>
      <dgm:spPr/>
    </dgm:pt>
    <dgm:pt modelId="{22CE04BE-69CF-4860-81F9-5DD8E4442F7D}" type="pres">
      <dgm:prSet presAssocID="{91B63531-0D63-4D07-9761-9C84D8AA8DC1}" presName="thickLine" presStyleLbl="alignNode1" presStyleIdx="4" presStyleCnt="6"/>
      <dgm:spPr/>
    </dgm:pt>
    <dgm:pt modelId="{B3B211DF-C93C-4632-A191-A441085B3829}" type="pres">
      <dgm:prSet presAssocID="{91B63531-0D63-4D07-9761-9C84D8AA8DC1}" presName="horz1" presStyleCnt="0"/>
      <dgm:spPr/>
    </dgm:pt>
    <dgm:pt modelId="{EBC2D4B9-FF3F-4FC7-BCC4-4E2B56755672}" type="pres">
      <dgm:prSet presAssocID="{91B63531-0D63-4D07-9761-9C84D8AA8DC1}" presName="tx1" presStyleLbl="revTx" presStyleIdx="4" presStyleCnt="6"/>
      <dgm:spPr/>
    </dgm:pt>
    <dgm:pt modelId="{077DDB27-BDA8-48C1-8924-F91A2FD0AB11}" type="pres">
      <dgm:prSet presAssocID="{91B63531-0D63-4D07-9761-9C84D8AA8DC1}" presName="vert1" presStyleCnt="0"/>
      <dgm:spPr/>
    </dgm:pt>
    <dgm:pt modelId="{AF8B84E4-1984-45E8-A499-6F74598740C8}" type="pres">
      <dgm:prSet presAssocID="{21BD765F-0307-4272-BAA9-2DF632858F53}" presName="thickLine" presStyleLbl="alignNode1" presStyleIdx="5" presStyleCnt="6"/>
      <dgm:spPr/>
    </dgm:pt>
    <dgm:pt modelId="{270E273B-76F1-4F4A-8FFE-D59742DBD4D1}" type="pres">
      <dgm:prSet presAssocID="{21BD765F-0307-4272-BAA9-2DF632858F53}" presName="horz1" presStyleCnt="0"/>
      <dgm:spPr/>
    </dgm:pt>
    <dgm:pt modelId="{2720F9D4-2446-4D38-85C6-2F2656627E94}" type="pres">
      <dgm:prSet presAssocID="{21BD765F-0307-4272-BAA9-2DF632858F53}" presName="tx1" presStyleLbl="revTx" presStyleIdx="5" presStyleCnt="6"/>
      <dgm:spPr/>
    </dgm:pt>
    <dgm:pt modelId="{55D79BDB-1CC4-477B-9CFB-1E15F5C4D56D}" type="pres">
      <dgm:prSet presAssocID="{21BD765F-0307-4272-BAA9-2DF632858F53}" presName="vert1" presStyleCnt="0"/>
      <dgm:spPr/>
    </dgm:pt>
  </dgm:ptLst>
  <dgm:cxnLst>
    <dgm:cxn modelId="{3CAD9A11-968D-48E2-922B-257FC0FF2E81}" srcId="{5FCF5FC8-B628-419C-95AD-C03D90A216B9}" destId="{51276B73-7CE9-4A68-A6F4-D0086ABC329F}" srcOrd="2" destOrd="0" parTransId="{4F709366-9F8A-437F-8A3C-3E3DF18C17B5}" sibTransId="{D88F124F-FD66-4294-9ECD-0D136E3C6A20}"/>
    <dgm:cxn modelId="{89D5D216-8425-47D7-9DBD-E96D1AFD4FA8}" type="presOf" srcId="{89C0982E-754E-47C5-840B-86D459A96C1A}" destId="{6ABA80DB-5AC6-4BFC-A498-23AB4909FB24}" srcOrd="0" destOrd="0" presId="urn:microsoft.com/office/officeart/2008/layout/LinedList"/>
    <dgm:cxn modelId="{D934DD27-5A14-4E45-A973-8EF7020257B6}" type="presOf" srcId="{21BD765F-0307-4272-BAA9-2DF632858F53}" destId="{2720F9D4-2446-4D38-85C6-2F2656627E94}" srcOrd="0" destOrd="0" presId="urn:microsoft.com/office/officeart/2008/layout/LinedList"/>
    <dgm:cxn modelId="{BBB4344F-25E7-488A-9C75-59AA85BC891D}" type="presOf" srcId="{74B8798A-7C4F-450E-8FC0-986BB326F454}" destId="{3F33FDE4-B890-4B9F-B23C-137C793A0B6B}" srcOrd="0" destOrd="0" presId="urn:microsoft.com/office/officeart/2008/layout/LinedList"/>
    <dgm:cxn modelId="{2AA7B078-1E95-4E63-9508-DBB276F90F57}" type="presOf" srcId="{51276B73-7CE9-4A68-A6F4-D0086ABC329F}" destId="{261D0341-3822-47D4-8DD0-93CBCA6EBCE8}" srcOrd="0" destOrd="0" presId="urn:microsoft.com/office/officeart/2008/layout/LinedList"/>
    <dgm:cxn modelId="{C8612579-78D9-487B-8619-38F005DFA917}" srcId="{5FCF5FC8-B628-419C-95AD-C03D90A216B9}" destId="{74B8798A-7C4F-450E-8FC0-986BB326F454}" srcOrd="0" destOrd="0" parTransId="{CC64A129-77FE-46C3-BBED-FD85D55EA0CD}" sibTransId="{61222B44-6E8C-47D7-B495-B65FC069515F}"/>
    <dgm:cxn modelId="{5C790584-ACC9-40D6-9CBF-E1EE30633359}" type="presOf" srcId="{91B63531-0D63-4D07-9761-9C84D8AA8DC1}" destId="{EBC2D4B9-FF3F-4FC7-BCC4-4E2B56755672}" srcOrd="0" destOrd="0" presId="urn:microsoft.com/office/officeart/2008/layout/LinedList"/>
    <dgm:cxn modelId="{D2C42D88-E145-4E7F-937C-473471709FAD}" srcId="{5FCF5FC8-B628-419C-95AD-C03D90A216B9}" destId="{89C0982E-754E-47C5-840B-86D459A96C1A}" srcOrd="1" destOrd="0" parTransId="{45432BFC-0BA9-4536-A255-5DAE84C558AD}" sibTransId="{98A7919E-C824-460B-A169-D9EC5A0C0D81}"/>
    <dgm:cxn modelId="{4CD533A7-E8DF-47CA-BD90-B354DA30182D}" srcId="{5FCF5FC8-B628-419C-95AD-C03D90A216B9}" destId="{07B224D9-EA24-4D0D-89B6-AD32D47F9559}" srcOrd="3" destOrd="0" parTransId="{71A30C78-BC88-4339-B4A8-28B4697B7A43}" sibTransId="{6C360069-EAF7-47C8-B882-D9F477FA5A7A}"/>
    <dgm:cxn modelId="{CBCAF0B1-765C-47BB-8D96-9F6E1934B9D0}" srcId="{5FCF5FC8-B628-419C-95AD-C03D90A216B9}" destId="{91B63531-0D63-4D07-9761-9C84D8AA8DC1}" srcOrd="4" destOrd="0" parTransId="{0BD468AC-71B7-4EB0-9DA9-ED7BAD0D3940}" sibTransId="{1D4D77DC-6C27-4F51-AC14-FEEA3CD190AB}"/>
    <dgm:cxn modelId="{552BD4B9-0918-4C4E-BBFD-6A0ADC6456DA}" type="presOf" srcId="{5FCF5FC8-B628-419C-95AD-C03D90A216B9}" destId="{367D29D5-BDEB-432B-BBA6-808D0C2A9455}" srcOrd="0" destOrd="0" presId="urn:microsoft.com/office/officeart/2008/layout/LinedList"/>
    <dgm:cxn modelId="{390500BF-8648-4011-9A9E-305615BFB348}" srcId="{5FCF5FC8-B628-419C-95AD-C03D90A216B9}" destId="{21BD765F-0307-4272-BAA9-2DF632858F53}" srcOrd="5" destOrd="0" parTransId="{D76DCAA5-982F-4F76-8181-17E7C163F5F8}" sibTransId="{E47F7790-9FE8-43CA-B62D-0D8EB087B2F3}"/>
    <dgm:cxn modelId="{799471E5-C2EF-4E0B-98BA-101CD96CA5BB}" type="presOf" srcId="{07B224D9-EA24-4D0D-89B6-AD32D47F9559}" destId="{65CC2E04-2593-4C4F-8C5B-5EAE7C9B3AF5}" srcOrd="0" destOrd="0" presId="urn:microsoft.com/office/officeart/2008/layout/LinedList"/>
    <dgm:cxn modelId="{4CD2EDB2-9890-4023-99A0-8E5954B53017}" type="presParOf" srcId="{367D29D5-BDEB-432B-BBA6-808D0C2A9455}" destId="{D434C4A2-A20A-43B1-87D0-6298D675DA15}" srcOrd="0" destOrd="0" presId="urn:microsoft.com/office/officeart/2008/layout/LinedList"/>
    <dgm:cxn modelId="{8D160459-0FFB-4B23-91A4-A49E185BC489}" type="presParOf" srcId="{367D29D5-BDEB-432B-BBA6-808D0C2A9455}" destId="{AF252493-06D4-44E8-8DE9-FFE16D0EB050}" srcOrd="1" destOrd="0" presId="urn:microsoft.com/office/officeart/2008/layout/LinedList"/>
    <dgm:cxn modelId="{F96C9015-3921-4124-9C80-D91208B88C8A}" type="presParOf" srcId="{AF252493-06D4-44E8-8DE9-FFE16D0EB050}" destId="{3F33FDE4-B890-4B9F-B23C-137C793A0B6B}" srcOrd="0" destOrd="0" presId="urn:microsoft.com/office/officeart/2008/layout/LinedList"/>
    <dgm:cxn modelId="{0CD0CEFC-4521-44E7-8FB0-832558AC69A4}" type="presParOf" srcId="{AF252493-06D4-44E8-8DE9-FFE16D0EB050}" destId="{B456A0BF-203D-48C2-A2AB-5F2F1263035C}" srcOrd="1" destOrd="0" presId="urn:microsoft.com/office/officeart/2008/layout/LinedList"/>
    <dgm:cxn modelId="{C2D9137D-56AF-4D9E-9C8E-132A88CA4DE1}" type="presParOf" srcId="{367D29D5-BDEB-432B-BBA6-808D0C2A9455}" destId="{9EE03125-9C8C-4E5B-9941-E6CF8F7806F3}" srcOrd="2" destOrd="0" presId="urn:microsoft.com/office/officeart/2008/layout/LinedList"/>
    <dgm:cxn modelId="{96AC7256-5F64-4E19-A00A-D200ABCFDF9E}" type="presParOf" srcId="{367D29D5-BDEB-432B-BBA6-808D0C2A9455}" destId="{43A0955B-A058-454E-B21A-B6362039CBBC}" srcOrd="3" destOrd="0" presId="urn:microsoft.com/office/officeart/2008/layout/LinedList"/>
    <dgm:cxn modelId="{B6E6B6DC-B7C4-47E0-AE2B-94B68BF2947F}" type="presParOf" srcId="{43A0955B-A058-454E-B21A-B6362039CBBC}" destId="{6ABA80DB-5AC6-4BFC-A498-23AB4909FB24}" srcOrd="0" destOrd="0" presId="urn:microsoft.com/office/officeart/2008/layout/LinedList"/>
    <dgm:cxn modelId="{F8DD8633-C2A5-487E-9CA3-1215D9FA6BC9}" type="presParOf" srcId="{43A0955B-A058-454E-B21A-B6362039CBBC}" destId="{F05F6C0C-9884-489A-B5CD-4A615748373B}" srcOrd="1" destOrd="0" presId="urn:microsoft.com/office/officeart/2008/layout/LinedList"/>
    <dgm:cxn modelId="{4DCCEF89-D2FE-46F5-8755-E2BFB170E31C}" type="presParOf" srcId="{367D29D5-BDEB-432B-BBA6-808D0C2A9455}" destId="{47C6B28F-15E8-4641-944D-C82682649C90}" srcOrd="4" destOrd="0" presId="urn:microsoft.com/office/officeart/2008/layout/LinedList"/>
    <dgm:cxn modelId="{33A8D951-1EF9-444E-A5FD-72F1A39CC901}" type="presParOf" srcId="{367D29D5-BDEB-432B-BBA6-808D0C2A9455}" destId="{E3AF07D2-37EC-4A37-9C55-0783AB58B7D7}" srcOrd="5" destOrd="0" presId="urn:microsoft.com/office/officeart/2008/layout/LinedList"/>
    <dgm:cxn modelId="{F4583545-7CAA-44FE-BD08-5ECE3B00C364}" type="presParOf" srcId="{E3AF07D2-37EC-4A37-9C55-0783AB58B7D7}" destId="{261D0341-3822-47D4-8DD0-93CBCA6EBCE8}" srcOrd="0" destOrd="0" presId="urn:microsoft.com/office/officeart/2008/layout/LinedList"/>
    <dgm:cxn modelId="{C0F287DC-8B15-45FE-8C28-6B2021C7CCBC}" type="presParOf" srcId="{E3AF07D2-37EC-4A37-9C55-0783AB58B7D7}" destId="{ED827DB0-986E-4603-BC11-71D80CEC26B1}" srcOrd="1" destOrd="0" presId="urn:microsoft.com/office/officeart/2008/layout/LinedList"/>
    <dgm:cxn modelId="{96598578-734A-4467-A22C-FBEF8EA9A58E}" type="presParOf" srcId="{367D29D5-BDEB-432B-BBA6-808D0C2A9455}" destId="{872F04A7-CA21-4EBF-A023-81326E8669C6}" srcOrd="6" destOrd="0" presId="urn:microsoft.com/office/officeart/2008/layout/LinedList"/>
    <dgm:cxn modelId="{0CF68484-98F2-4706-B630-FACE7BD508AD}" type="presParOf" srcId="{367D29D5-BDEB-432B-BBA6-808D0C2A9455}" destId="{B70FD669-EF0F-4FD6-B972-A08139475DE0}" srcOrd="7" destOrd="0" presId="urn:microsoft.com/office/officeart/2008/layout/LinedList"/>
    <dgm:cxn modelId="{687C87F9-5D99-4D0D-89FB-B0212504F0A7}" type="presParOf" srcId="{B70FD669-EF0F-4FD6-B972-A08139475DE0}" destId="{65CC2E04-2593-4C4F-8C5B-5EAE7C9B3AF5}" srcOrd="0" destOrd="0" presId="urn:microsoft.com/office/officeart/2008/layout/LinedList"/>
    <dgm:cxn modelId="{9BCC2BD1-367C-4040-B652-CA80D51E913D}" type="presParOf" srcId="{B70FD669-EF0F-4FD6-B972-A08139475DE0}" destId="{68CE7C20-F8E3-4CC1-BE7B-50E411356DEB}" srcOrd="1" destOrd="0" presId="urn:microsoft.com/office/officeart/2008/layout/LinedList"/>
    <dgm:cxn modelId="{2A354A7F-DD10-42F2-BF1B-D3BFF34F680E}" type="presParOf" srcId="{367D29D5-BDEB-432B-BBA6-808D0C2A9455}" destId="{22CE04BE-69CF-4860-81F9-5DD8E4442F7D}" srcOrd="8" destOrd="0" presId="urn:microsoft.com/office/officeart/2008/layout/LinedList"/>
    <dgm:cxn modelId="{148DFFEE-2555-477B-8991-59EF379C8B85}" type="presParOf" srcId="{367D29D5-BDEB-432B-BBA6-808D0C2A9455}" destId="{B3B211DF-C93C-4632-A191-A441085B3829}" srcOrd="9" destOrd="0" presId="urn:microsoft.com/office/officeart/2008/layout/LinedList"/>
    <dgm:cxn modelId="{32305EAF-C5C6-4FDB-89CE-60F4C6024253}" type="presParOf" srcId="{B3B211DF-C93C-4632-A191-A441085B3829}" destId="{EBC2D4B9-FF3F-4FC7-BCC4-4E2B56755672}" srcOrd="0" destOrd="0" presId="urn:microsoft.com/office/officeart/2008/layout/LinedList"/>
    <dgm:cxn modelId="{0A7EEDD1-008C-491E-AF9A-E2F536531742}" type="presParOf" srcId="{B3B211DF-C93C-4632-A191-A441085B3829}" destId="{077DDB27-BDA8-48C1-8924-F91A2FD0AB11}" srcOrd="1" destOrd="0" presId="urn:microsoft.com/office/officeart/2008/layout/LinedList"/>
    <dgm:cxn modelId="{6061FEC7-A3DA-4C1C-A103-9E3B607C75EA}" type="presParOf" srcId="{367D29D5-BDEB-432B-BBA6-808D0C2A9455}" destId="{AF8B84E4-1984-45E8-A499-6F74598740C8}" srcOrd="10" destOrd="0" presId="urn:microsoft.com/office/officeart/2008/layout/LinedList"/>
    <dgm:cxn modelId="{D812FA85-7084-4E57-8685-B5D495145CD1}" type="presParOf" srcId="{367D29D5-BDEB-432B-BBA6-808D0C2A9455}" destId="{270E273B-76F1-4F4A-8FFE-D59742DBD4D1}" srcOrd="11" destOrd="0" presId="urn:microsoft.com/office/officeart/2008/layout/LinedList"/>
    <dgm:cxn modelId="{8FB5182B-AAE2-482B-8B7B-F5E08E59BF7D}" type="presParOf" srcId="{270E273B-76F1-4F4A-8FFE-D59742DBD4D1}" destId="{2720F9D4-2446-4D38-85C6-2F2656627E94}" srcOrd="0" destOrd="0" presId="urn:microsoft.com/office/officeart/2008/layout/LinedList"/>
    <dgm:cxn modelId="{E4E6A935-D51F-4FCC-BE69-E073EAB20367}" type="presParOf" srcId="{270E273B-76F1-4F4A-8FFE-D59742DBD4D1}" destId="{55D79BDB-1CC4-477B-9CFB-1E15F5C4D56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132737F-E58B-4035-8CA7-D6873392C4D1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 phldr="1"/>
      <dgm:spPr/>
    </dgm:pt>
    <dgm:pt modelId="{983E6C3F-F10C-4A28-A6BC-D11FDE28192C}">
      <dgm:prSet phldrT="[Text]"/>
      <dgm:spPr/>
      <dgm:t>
        <a:bodyPr/>
        <a:lstStyle/>
        <a:p>
          <a:r>
            <a:rPr lang="en-US" dirty="0"/>
            <a:t>Specific Referral</a:t>
          </a:r>
        </a:p>
      </dgm:t>
    </dgm:pt>
    <dgm:pt modelId="{935FF2A1-9D86-4F10-8E0B-9A15CE75C06C}" type="parTrans" cxnId="{99647232-DBD7-40EE-91FB-66ABEF7F890C}">
      <dgm:prSet/>
      <dgm:spPr/>
      <dgm:t>
        <a:bodyPr/>
        <a:lstStyle/>
        <a:p>
          <a:endParaRPr lang="en-US"/>
        </a:p>
      </dgm:t>
    </dgm:pt>
    <dgm:pt modelId="{8D39C848-B81C-4E6F-8AE1-B08B928C21F4}" type="sibTrans" cxnId="{99647232-DBD7-40EE-91FB-66ABEF7F890C}">
      <dgm:prSet/>
      <dgm:spPr/>
      <dgm:t>
        <a:bodyPr/>
        <a:lstStyle/>
        <a:p>
          <a:endParaRPr lang="en-US"/>
        </a:p>
      </dgm:t>
    </dgm:pt>
    <dgm:pt modelId="{CE5CAA02-4C13-4193-B771-D5C032652D09}">
      <dgm:prSet phldrT="[Text]"/>
      <dgm:spPr/>
      <dgm:t>
        <a:bodyPr/>
        <a:lstStyle/>
        <a:p>
          <a:r>
            <a:rPr lang="en-US" dirty="0"/>
            <a:t>Office Notifies Provider</a:t>
          </a:r>
        </a:p>
      </dgm:t>
    </dgm:pt>
    <dgm:pt modelId="{03FF2A8E-4218-48D5-8860-10E1E3D44D34}" type="parTrans" cxnId="{65A7DC3A-54DA-45FD-A404-024615A60CAE}">
      <dgm:prSet/>
      <dgm:spPr/>
      <dgm:t>
        <a:bodyPr/>
        <a:lstStyle/>
        <a:p>
          <a:endParaRPr lang="en-US"/>
        </a:p>
      </dgm:t>
    </dgm:pt>
    <dgm:pt modelId="{6CB846F9-8717-44BA-9962-98EE30E7AAA7}" type="sibTrans" cxnId="{65A7DC3A-54DA-45FD-A404-024615A60CAE}">
      <dgm:prSet/>
      <dgm:spPr/>
      <dgm:t>
        <a:bodyPr/>
        <a:lstStyle/>
        <a:p>
          <a:endParaRPr lang="en-US"/>
        </a:p>
      </dgm:t>
    </dgm:pt>
    <dgm:pt modelId="{16CDBAE2-3598-4BB9-B306-4C5A382A48B2}">
      <dgm:prSet phldrT="[Text]"/>
      <dgm:spPr/>
      <dgm:t>
        <a:bodyPr/>
        <a:lstStyle/>
        <a:p>
          <a:r>
            <a:rPr lang="en-US" dirty="0"/>
            <a:t>Provider Connects to Client</a:t>
          </a:r>
        </a:p>
      </dgm:t>
    </dgm:pt>
    <dgm:pt modelId="{9B205423-A9C6-4110-92C8-016E79593626}" type="parTrans" cxnId="{9D3283C5-C9A8-4929-8C71-67047076F997}">
      <dgm:prSet/>
      <dgm:spPr/>
      <dgm:t>
        <a:bodyPr/>
        <a:lstStyle/>
        <a:p>
          <a:endParaRPr lang="en-US"/>
        </a:p>
      </dgm:t>
    </dgm:pt>
    <dgm:pt modelId="{26E00614-8928-44CE-B75E-791AB17191E9}" type="sibTrans" cxnId="{9D3283C5-C9A8-4929-8C71-67047076F997}">
      <dgm:prSet/>
      <dgm:spPr/>
      <dgm:t>
        <a:bodyPr/>
        <a:lstStyle/>
        <a:p>
          <a:endParaRPr lang="en-US"/>
        </a:p>
      </dgm:t>
    </dgm:pt>
    <dgm:pt modelId="{801C9C7E-2C1C-44B7-AE76-F2008B84CD21}" type="pres">
      <dgm:prSet presAssocID="{E132737F-E58B-4035-8CA7-D6873392C4D1}" presName="Name0" presStyleCnt="0">
        <dgm:presLayoutVars>
          <dgm:dir/>
          <dgm:resizeHandles val="exact"/>
        </dgm:presLayoutVars>
      </dgm:prSet>
      <dgm:spPr/>
    </dgm:pt>
    <dgm:pt modelId="{627BE074-FC0C-491B-8D64-C032C6A8035A}" type="pres">
      <dgm:prSet presAssocID="{983E6C3F-F10C-4A28-A6BC-D11FDE28192C}" presName="node" presStyleLbl="node1" presStyleIdx="0" presStyleCnt="3">
        <dgm:presLayoutVars>
          <dgm:bulletEnabled val="1"/>
        </dgm:presLayoutVars>
      </dgm:prSet>
      <dgm:spPr/>
    </dgm:pt>
    <dgm:pt modelId="{74360ACB-6B75-4E34-8004-803BD593F97A}" type="pres">
      <dgm:prSet presAssocID="{8D39C848-B81C-4E6F-8AE1-B08B928C21F4}" presName="sibTrans" presStyleLbl="sibTrans2D1" presStyleIdx="0" presStyleCnt="2"/>
      <dgm:spPr/>
    </dgm:pt>
    <dgm:pt modelId="{C247CC9D-9C33-492E-83A7-4FD99D94BE11}" type="pres">
      <dgm:prSet presAssocID="{8D39C848-B81C-4E6F-8AE1-B08B928C21F4}" presName="connectorText" presStyleLbl="sibTrans2D1" presStyleIdx="0" presStyleCnt="2"/>
      <dgm:spPr/>
    </dgm:pt>
    <dgm:pt modelId="{00D64AEA-2A7D-4B01-95A8-A2E977C05CE7}" type="pres">
      <dgm:prSet presAssocID="{CE5CAA02-4C13-4193-B771-D5C032652D09}" presName="node" presStyleLbl="node1" presStyleIdx="1" presStyleCnt="3">
        <dgm:presLayoutVars>
          <dgm:bulletEnabled val="1"/>
        </dgm:presLayoutVars>
      </dgm:prSet>
      <dgm:spPr/>
    </dgm:pt>
    <dgm:pt modelId="{E383B4CB-586D-40DE-BEF1-D42A9EF96E25}" type="pres">
      <dgm:prSet presAssocID="{6CB846F9-8717-44BA-9962-98EE30E7AAA7}" presName="sibTrans" presStyleLbl="sibTrans2D1" presStyleIdx="1" presStyleCnt="2"/>
      <dgm:spPr/>
    </dgm:pt>
    <dgm:pt modelId="{26952066-F79A-4D61-973E-A5001471D332}" type="pres">
      <dgm:prSet presAssocID="{6CB846F9-8717-44BA-9962-98EE30E7AAA7}" presName="connectorText" presStyleLbl="sibTrans2D1" presStyleIdx="1" presStyleCnt="2"/>
      <dgm:spPr/>
    </dgm:pt>
    <dgm:pt modelId="{2EAB24D8-322E-4F57-9A3B-B6C0DCAC8E4A}" type="pres">
      <dgm:prSet presAssocID="{16CDBAE2-3598-4BB9-B306-4C5A382A48B2}" presName="node" presStyleLbl="node1" presStyleIdx="2" presStyleCnt="3">
        <dgm:presLayoutVars>
          <dgm:bulletEnabled val="1"/>
        </dgm:presLayoutVars>
      </dgm:prSet>
      <dgm:spPr/>
    </dgm:pt>
  </dgm:ptLst>
  <dgm:cxnLst>
    <dgm:cxn modelId="{679F7A0E-5814-44E5-A57F-5327AB04432A}" type="presOf" srcId="{CE5CAA02-4C13-4193-B771-D5C032652D09}" destId="{00D64AEA-2A7D-4B01-95A8-A2E977C05CE7}" srcOrd="0" destOrd="0" presId="urn:microsoft.com/office/officeart/2005/8/layout/process1"/>
    <dgm:cxn modelId="{DF7ECD1F-37FD-496E-AFC2-F67475E78EE5}" type="presOf" srcId="{983E6C3F-F10C-4A28-A6BC-D11FDE28192C}" destId="{627BE074-FC0C-491B-8D64-C032C6A8035A}" srcOrd="0" destOrd="0" presId="urn:microsoft.com/office/officeart/2005/8/layout/process1"/>
    <dgm:cxn modelId="{E394F827-5EF8-4FF4-8055-9BB08CB23A7B}" type="presOf" srcId="{E132737F-E58B-4035-8CA7-D6873392C4D1}" destId="{801C9C7E-2C1C-44B7-AE76-F2008B84CD21}" srcOrd="0" destOrd="0" presId="urn:microsoft.com/office/officeart/2005/8/layout/process1"/>
    <dgm:cxn modelId="{99647232-DBD7-40EE-91FB-66ABEF7F890C}" srcId="{E132737F-E58B-4035-8CA7-D6873392C4D1}" destId="{983E6C3F-F10C-4A28-A6BC-D11FDE28192C}" srcOrd="0" destOrd="0" parTransId="{935FF2A1-9D86-4F10-8E0B-9A15CE75C06C}" sibTransId="{8D39C848-B81C-4E6F-8AE1-B08B928C21F4}"/>
    <dgm:cxn modelId="{65A7DC3A-54DA-45FD-A404-024615A60CAE}" srcId="{E132737F-E58B-4035-8CA7-D6873392C4D1}" destId="{CE5CAA02-4C13-4193-B771-D5C032652D09}" srcOrd="1" destOrd="0" parTransId="{03FF2A8E-4218-48D5-8860-10E1E3D44D34}" sibTransId="{6CB846F9-8717-44BA-9962-98EE30E7AAA7}"/>
    <dgm:cxn modelId="{89A68C98-DE6A-49D1-B864-7D6FEB07FF3E}" type="presOf" srcId="{6CB846F9-8717-44BA-9962-98EE30E7AAA7}" destId="{E383B4CB-586D-40DE-BEF1-D42A9EF96E25}" srcOrd="0" destOrd="0" presId="urn:microsoft.com/office/officeart/2005/8/layout/process1"/>
    <dgm:cxn modelId="{6C4CE1A7-66B2-4DF6-9C6D-F327948D071D}" type="presOf" srcId="{8D39C848-B81C-4E6F-8AE1-B08B928C21F4}" destId="{74360ACB-6B75-4E34-8004-803BD593F97A}" srcOrd="0" destOrd="0" presId="urn:microsoft.com/office/officeart/2005/8/layout/process1"/>
    <dgm:cxn modelId="{9D3283C5-C9A8-4929-8C71-67047076F997}" srcId="{E132737F-E58B-4035-8CA7-D6873392C4D1}" destId="{16CDBAE2-3598-4BB9-B306-4C5A382A48B2}" srcOrd="2" destOrd="0" parTransId="{9B205423-A9C6-4110-92C8-016E79593626}" sibTransId="{26E00614-8928-44CE-B75E-791AB17191E9}"/>
    <dgm:cxn modelId="{B2DDDACB-3706-4D4A-A1CF-A9B1F9CF9BE8}" type="presOf" srcId="{16CDBAE2-3598-4BB9-B306-4C5A382A48B2}" destId="{2EAB24D8-322E-4F57-9A3B-B6C0DCAC8E4A}" srcOrd="0" destOrd="0" presId="urn:microsoft.com/office/officeart/2005/8/layout/process1"/>
    <dgm:cxn modelId="{286DE9D7-A334-4E32-8670-EBFE16E4D7E7}" type="presOf" srcId="{6CB846F9-8717-44BA-9962-98EE30E7AAA7}" destId="{26952066-F79A-4D61-973E-A5001471D332}" srcOrd="1" destOrd="0" presId="urn:microsoft.com/office/officeart/2005/8/layout/process1"/>
    <dgm:cxn modelId="{C85618FB-FCBC-4E0E-96F7-4E0B37229D54}" type="presOf" srcId="{8D39C848-B81C-4E6F-8AE1-B08B928C21F4}" destId="{C247CC9D-9C33-492E-83A7-4FD99D94BE11}" srcOrd="1" destOrd="0" presId="urn:microsoft.com/office/officeart/2005/8/layout/process1"/>
    <dgm:cxn modelId="{3CF596A1-EBAF-439A-A0B8-6035D9551F23}" type="presParOf" srcId="{801C9C7E-2C1C-44B7-AE76-F2008B84CD21}" destId="{627BE074-FC0C-491B-8D64-C032C6A8035A}" srcOrd="0" destOrd="0" presId="urn:microsoft.com/office/officeart/2005/8/layout/process1"/>
    <dgm:cxn modelId="{84733CE2-0E92-415F-83DA-874631B5F5BA}" type="presParOf" srcId="{801C9C7E-2C1C-44B7-AE76-F2008B84CD21}" destId="{74360ACB-6B75-4E34-8004-803BD593F97A}" srcOrd="1" destOrd="0" presId="urn:microsoft.com/office/officeart/2005/8/layout/process1"/>
    <dgm:cxn modelId="{3EDF2B4A-598D-454B-B629-8F04B4542016}" type="presParOf" srcId="{74360ACB-6B75-4E34-8004-803BD593F97A}" destId="{C247CC9D-9C33-492E-83A7-4FD99D94BE11}" srcOrd="0" destOrd="0" presId="urn:microsoft.com/office/officeart/2005/8/layout/process1"/>
    <dgm:cxn modelId="{9C39B055-DE84-4C3D-82AB-A185A2CA5ABA}" type="presParOf" srcId="{801C9C7E-2C1C-44B7-AE76-F2008B84CD21}" destId="{00D64AEA-2A7D-4B01-95A8-A2E977C05CE7}" srcOrd="2" destOrd="0" presId="urn:microsoft.com/office/officeart/2005/8/layout/process1"/>
    <dgm:cxn modelId="{25DF8C50-36F6-4A01-88AE-79527CD78359}" type="presParOf" srcId="{801C9C7E-2C1C-44B7-AE76-F2008B84CD21}" destId="{E383B4CB-586D-40DE-BEF1-D42A9EF96E25}" srcOrd="3" destOrd="0" presId="urn:microsoft.com/office/officeart/2005/8/layout/process1"/>
    <dgm:cxn modelId="{7AD71A43-4336-4361-86AA-4F4EBD4DE7F7}" type="presParOf" srcId="{E383B4CB-586D-40DE-BEF1-D42A9EF96E25}" destId="{26952066-F79A-4D61-973E-A5001471D332}" srcOrd="0" destOrd="0" presId="urn:microsoft.com/office/officeart/2005/8/layout/process1"/>
    <dgm:cxn modelId="{E79D7E6B-7846-4A33-B8B5-34A5528FB272}" type="presParOf" srcId="{801C9C7E-2C1C-44B7-AE76-F2008B84CD21}" destId="{2EAB24D8-322E-4F57-9A3B-B6C0DCAC8E4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132737F-E58B-4035-8CA7-D6873392C4D1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983E6C3F-F10C-4A28-A6BC-D11FDE28192C}">
      <dgm:prSet phldrT="[Text]"/>
      <dgm:spPr/>
      <dgm:t>
        <a:bodyPr/>
        <a:lstStyle/>
        <a:p>
          <a:r>
            <a:rPr lang="en-US" dirty="0"/>
            <a:t>General Referral</a:t>
          </a:r>
        </a:p>
      </dgm:t>
    </dgm:pt>
    <dgm:pt modelId="{935FF2A1-9D86-4F10-8E0B-9A15CE75C06C}" type="parTrans" cxnId="{99647232-DBD7-40EE-91FB-66ABEF7F890C}">
      <dgm:prSet/>
      <dgm:spPr/>
      <dgm:t>
        <a:bodyPr/>
        <a:lstStyle/>
        <a:p>
          <a:endParaRPr lang="en-US"/>
        </a:p>
      </dgm:t>
    </dgm:pt>
    <dgm:pt modelId="{8D39C848-B81C-4E6F-8AE1-B08B928C21F4}" type="sibTrans" cxnId="{99647232-DBD7-40EE-91FB-66ABEF7F890C}">
      <dgm:prSet/>
      <dgm:spPr/>
      <dgm:t>
        <a:bodyPr/>
        <a:lstStyle/>
        <a:p>
          <a:endParaRPr lang="en-US"/>
        </a:p>
      </dgm:t>
    </dgm:pt>
    <dgm:pt modelId="{CE5CAA02-4C13-4193-B771-D5C032652D09}">
      <dgm:prSet phldrT="[Text]"/>
      <dgm:spPr/>
      <dgm:t>
        <a:bodyPr/>
        <a:lstStyle/>
        <a:p>
          <a:r>
            <a:rPr lang="en-US" dirty="0"/>
            <a:t>Office Notifies Provider Group</a:t>
          </a:r>
        </a:p>
      </dgm:t>
    </dgm:pt>
    <dgm:pt modelId="{03FF2A8E-4218-48D5-8860-10E1E3D44D34}" type="parTrans" cxnId="{65A7DC3A-54DA-45FD-A404-024615A60CAE}">
      <dgm:prSet/>
      <dgm:spPr/>
      <dgm:t>
        <a:bodyPr/>
        <a:lstStyle/>
        <a:p>
          <a:endParaRPr lang="en-US"/>
        </a:p>
      </dgm:t>
    </dgm:pt>
    <dgm:pt modelId="{6CB846F9-8717-44BA-9962-98EE30E7AAA7}" type="sibTrans" cxnId="{65A7DC3A-54DA-45FD-A404-024615A60CAE}">
      <dgm:prSet/>
      <dgm:spPr/>
      <dgm:t>
        <a:bodyPr/>
        <a:lstStyle/>
        <a:p>
          <a:endParaRPr lang="en-US"/>
        </a:p>
      </dgm:t>
    </dgm:pt>
    <dgm:pt modelId="{16CDBAE2-3598-4BB9-B306-4C5A382A48B2}">
      <dgm:prSet phldrT="[Text]"/>
      <dgm:spPr/>
      <dgm:t>
        <a:bodyPr/>
        <a:lstStyle/>
        <a:p>
          <a:r>
            <a:rPr lang="en-US" dirty="0"/>
            <a:t>Available Provider Responds</a:t>
          </a:r>
        </a:p>
      </dgm:t>
    </dgm:pt>
    <dgm:pt modelId="{9B205423-A9C6-4110-92C8-016E79593626}" type="parTrans" cxnId="{9D3283C5-C9A8-4929-8C71-67047076F997}">
      <dgm:prSet/>
      <dgm:spPr/>
      <dgm:t>
        <a:bodyPr/>
        <a:lstStyle/>
        <a:p>
          <a:endParaRPr lang="en-US"/>
        </a:p>
      </dgm:t>
    </dgm:pt>
    <dgm:pt modelId="{26E00614-8928-44CE-B75E-791AB17191E9}" type="sibTrans" cxnId="{9D3283C5-C9A8-4929-8C71-67047076F997}">
      <dgm:prSet/>
      <dgm:spPr/>
      <dgm:t>
        <a:bodyPr/>
        <a:lstStyle/>
        <a:p>
          <a:endParaRPr lang="en-US"/>
        </a:p>
      </dgm:t>
    </dgm:pt>
    <dgm:pt modelId="{9266F073-A8C2-4228-9B53-40BED67DA272}">
      <dgm:prSet phldrT="[Text]"/>
      <dgm:spPr/>
      <dgm:t>
        <a:bodyPr/>
        <a:lstStyle/>
        <a:p>
          <a:r>
            <a:rPr lang="en-US" dirty="0"/>
            <a:t>Referral Assigned to Available Provider</a:t>
          </a:r>
        </a:p>
      </dgm:t>
    </dgm:pt>
    <dgm:pt modelId="{177249AD-A0EC-44DB-82F8-2D7922AADC76}" type="parTrans" cxnId="{12A53F7B-F359-4A40-BF7C-396F5F5D75EF}">
      <dgm:prSet/>
      <dgm:spPr/>
      <dgm:t>
        <a:bodyPr/>
        <a:lstStyle/>
        <a:p>
          <a:endParaRPr lang="en-US"/>
        </a:p>
      </dgm:t>
    </dgm:pt>
    <dgm:pt modelId="{24C65907-09AC-4854-B141-C0CF85696918}" type="sibTrans" cxnId="{12A53F7B-F359-4A40-BF7C-396F5F5D75EF}">
      <dgm:prSet/>
      <dgm:spPr/>
      <dgm:t>
        <a:bodyPr/>
        <a:lstStyle/>
        <a:p>
          <a:endParaRPr lang="en-US"/>
        </a:p>
      </dgm:t>
    </dgm:pt>
    <dgm:pt modelId="{801C9C7E-2C1C-44B7-AE76-F2008B84CD21}" type="pres">
      <dgm:prSet presAssocID="{E132737F-E58B-4035-8CA7-D6873392C4D1}" presName="Name0" presStyleCnt="0">
        <dgm:presLayoutVars>
          <dgm:dir/>
          <dgm:resizeHandles val="exact"/>
        </dgm:presLayoutVars>
      </dgm:prSet>
      <dgm:spPr/>
    </dgm:pt>
    <dgm:pt modelId="{627BE074-FC0C-491B-8D64-C032C6A8035A}" type="pres">
      <dgm:prSet presAssocID="{983E6C3F-F10C-4A28-A6BC-D11FDE28192C}" presName="node" presStyleLbl="node1" presStyleIdx="0" presStyleCnt="4">
        <dgm:presLayoutVars>
          <dgm:bulletEnabled val="1"/>
        </dgm:presLayoutVars>
      </dgm:prSet>
      <dgm:spPr/>
    </dgm:pt>
    <dgm:pt modelId="{74360ACB-6B75-4E34-8004-803BD593F97A}" type="pres">
      <dgm:prSet presAssocID="{8D39C848-B81C-4E6F-8AE1-B08B928C21F4}" presName="sibTrans" presStyleLbl="sibTrans2D1" presStyleIdx="0" presStyleCnt="3"/>
      <dgm:spPr/>
    </dgm:pt>
    <dgm:pt modelId="{C247CC9D-9C33-492E-83A7-4FD99D94BE11}" type="pres">
      <dgm:prSet presAssocID="{8D39C848-B81C-4E6F-8AE1-B08B928C21F4}" presName="connectorText" presStyleLbl="sibTrans2D1" presStyleIdx="0" presStyleCnt="3"/>
      <dgm:spPr/>
    </dgm:pt>
    <dgm:pt modelId="{00D64AEA-2A7D-4B01-95A8-A2E977C05CE7}" type="pres">
      <dgm:prSet presAssocID="{CE5CAA02-4C13-4193-B771-D5C032652D09}" presName="node" presStyleLbl="node1" presStyleIdx="1" presStyleCnt="4">
        <dgm:presLayoutVars>
          <dgm:bulletEnabled val="1"/>
        </dgm:presLayoutVars>
      </dgm:prSet>
      <dgm:spPr/>
    </dgm:pt>
    <dgm:pt modelId="{E383B4CB-586D-40DE-BEF1-D42A9EF96E25}" type="pres">
      <dgm:prSet presAssocID="{6CB846F9-8717-44BA-9962-98EE30E7AAA7}" presName="sibTrans" presStyleLbl="sibTrans2D1" presStyleIdx="1" presStyleCnt="3"/>
      <dgm:spPr/>
    </dgm:pt>
    <dgm:pt modelId="{26952066-F79A-4D61-973E-A5001471D332}" type="pres">
      <dgm:prSet presAssocID="{6CB846F9-8717-44BA-9962-98EE30E7AAA7}" presName="connectorText" presStyleLbl="sibTrans2D1" presStyleIdx="1" presStyleCnt="3"/>
      <dgm:spPr/>
    </dgm:pt>
    <dgm:pt modelId="{2EAB24D8-322E-4F57-9A3B-B6C0DCAC8E4A}" type="pres">
      <dgm:prSet presAssocID="{16CDBAE2-3598-4BB9-B306-4C5A382A48B2}" presName="node" presStyleLbl="node1" presStyleIdx="2" presStyleCnt="4">
        <dgm:presLayoutVars>
          <dgm:bulletEnabled val="1"/>
        </dgm:presLayoutVars>
      </dgm:prSet>
      <dgm:spPr/>
    </dgm:pt>
    <dgm:pt modelId="{9D25BA91-8354-4F91-983C-1D47C7A7CA5D}" type="pres">
      <dgm:prSet presAssocID="{26E00614-8928-44CE-B75E-791AB17191E9}" presName="sibTrans" presStyleLbl="sibTrans2D1" presStyleIdx="2" presStyleCnt="3"/>
      <dgm:spPr/>
    </dgm:pt>
    <dgm:pt modelId="{4198959A-E253-4CC8-BDA6-8AFC027F0190}" type="pres">
      <dgm:prSet presAssocID="{26E00614-8928-44CE-B75E-791AB17191E9}" presName="connectorText" presStyleLbl="sibTrans2D1" presStyleIdx="2" presStyleCnt="3"/>
      <dgm:spPr/>
    </dgm:pt>
    <dgm:pt modelId="{3C293982-40B9-477E-853D-4C45771F03AE}" type="pres">
      <dgm:prSet presAssocID="{9266F073-A8C2-4228-9B53-40BED67DA272}" presName="node" presStyleLbl="node1" presStyleIdx="3" presStyleCnt="4">
        <dgm:presLayoutVars>
          <dgm:bulletEnabled val="1"/>
        </dgm:presLayoutVars>
      </dgm:prSet>
      <dgm:spPr/>
    </dgm:pt>
  </dgm:ptLst>
  <dgm:cxnLst>
    <dgm:cxn modelId="{679F7A0E-5814-44E5-A57F-5327AB04432A}" type="presOf" srcId="{CE5CAA02-4C13-4193-B771-D5C032652D09}" destId="{00D64AEA-2A7D-4B01-95A8-A2E977C05CE7}" srcOrd="0" destOrd="0" presId="urn:microsoft.com/office/officeart/2005/8/layout/process1"/>
    <dgm:cxn modelId="{DF7ECD1F-37FD-496E-AFC2-F67475E78EE5}" type="presOf" srcId="{983E6C3F-F10C-4A28-A6BC-D11FDE28192C}" destId="{627BE074-FC0C-491B-8D64-C032C6A8035A}" srcOrd="0" destOrd="0" presId="urn:microsoft.com/office/officeart/2005/8/layout/process1"/>
    <dgm:cxn modelId="{E394F827-5EF8-4FF4-8055-9BB08CB23A7B}" type="presOf" srcId="{E132737F-E58B-4035-8CA7-D6873392C4D1}" destId="{801C9C7E-2C1C-44B7-AE76-F2008B84CD21}" srcOrd="0" destOrd="0" presId="urn:microsoft.com/office/officeart/2005/8/layout/process1"/>
    <dgm:cxn modelId="{99647232-DBD7-40EE-91FB-66ABEF7F890C}" srcId="{E132737F-E58B-4035-8CA7-D6873392C4D1}" destId="{983E6C3F-F10C-4A28-A6BC-D11FDE28192C}" srcOrd="0" destOrd="0" parTransId="{935FF2A1-9D86-4F10-8E0B-9A15CE75C06C}" sibTransId="{8D39C848-B81C-4E6F-8AE1-B08B928C21F4}"/>
    <dgm:cxn modelId="{30D9CF36-36D8-427E-B4A9-73884B0C2D04}" type="presOf" srcId="{9266F073-A8C2-4228-9B53-40BED67DA272}" destId="{3C293982-40B9-477E-853D-4C45771F03AE}" srcOrd="0" destOrd="0" presId="urn:microsoft.com/office/officeart/2005/8/layout/process1"/>
    <dgm:cxn modelId="{65A7DC3A-54DA-45FD-A404-024615A60CAE}" srcId="{E132737F-E58B-4035-8CA7-D6873392C4D1}" destId="{CE5CAA02-4C13-4193-B771-D5C032652D09}" srcOrd="1" destOrd="0" parTransId="{03FF2A8E-4218-48D5-8860-10E1E3D44D34}" sibTransId="{6CB846F9-8717-44BA-9962-98EE30E7AAA7}"/>
    <dgm:cxn modelId="{229CF945-760F-4468-927B-E5F16ED7C892}" type="presOf" srcId="{26E00614-8928-44CE-B75E-791AB17191E9}" destId="{9D25BA91-8354-4F91-983C-1D47C7A7CA5D}" srcOrd="0" destOrd="0" presId="urn:microsoft.com/office/officeart/2005/8/layout/process1"/>
    <dgm:cxn modelId="{130FD46B-08F6-4A66-95BB-C5BA71F89051}" type="presOf" srcId="{26E00614-8928-44CE-B75E-791AB17191E9}" destId="{4198959A-E253-4CC8-BDA6-8AFC027F0190}" srcOrd="1" destOrd="0" presId="urn:microsoft.com/office/officeart/2005/8/layout/process1"/>
    <dgm:cxn modelId="{12A53F7B-F359-4A40-BF7C-396F5F5D75EF}" srcId="{E132737F-E58B-4035-8CA7-D6873392C4D1}" destId="{9266F073-A8C2-4228-9B53-40BED67DA272}" srcOrd="3" destOrd="0" parTransId="{177249AD-A0EC-44DB-82F8-2D7922AADC76}" sibTransId="{24C65907-09AC-4854-B141-C0CF85696918}"/>
    <dgm:cxn modelId="{89A68C98-DE6A-49D1-B864-7D6FEB07FF3E}" type="presOf" srcId="{6CB846F9-8717-44BA-9962-98EE30E7AAA7}" destId="{E383B4CB-586D-40DE-BEF1-D42A9EF96E25}" srcOrd="0" destOrd="0" presId="urn:microsoft.com/office/officeart/2005/8/layout/process1"/>
    <dgm:cxn modelId="{6C4CE1A7-66B2-4DF6-9C6D-F327948D071D}" type="presOf" srcId="{8D39C848-B81C-4E6F-8AE1-B08B928C21F4}" destId="{74360ACB-6B75-4E34-8004-803BD593F97A}" srcOrd="0" destOrd="0" presId="urn:microsoft.com/office/officeart/2005/8/layout/process1"/>
    <dgm:cxn modelId="{9D3283C5-C9A8-4929-8C71-67047076F997}" srcId="{E132737F-E58B-4035-8CA7-D6873392C4D1}" destId="{16CDBAE2-3598-4BB9-B306-4C5A382A48B2}" srcOrd="2" destOrd="0" parTransId="{9B205423-A9C6-4110-92C8-016E79593626}" sibTransId="{26E00614-8928-44CE-B75E-791AB17191E9}"/>
    <dgm:cxn modelId="{B2DDDACB-3706-4D4A-A1CF-A9B1F9CF9BE8}" type="presOf" srcId="{16CDBAE2-3598-4BB9-B306-4C5A382A48B2}" destId="{2EAB24D8-322E-4F57-9A3B-B6C0DCAC8E4A}" srcOrd="0" destOrd="0" presId="urn:microsoft.com/office/officeart/2005/8/layout/process1"/>
    <dgm:cxn modelId="{286DE9D7-A334-4E32-8670-EBFE16E4D7E7}" type="presOf" srcId="{6CB846F9-8717-44BA-9962-98EE30E7AAA7}" destId="{26952066-F79A-4D61-973E-A5001471D332}" srcOrd="1" destOrd="0" presId="urn:microsoft.com/office/officeart/2005/8/layout/process1"/>
    <dgm:cxn modelId="{C85618FB-FCBC-4E0E-96F7-4E0B37229D54}" type="presOf" srcId="{8D39C848-B81C-4E6F-8AE1-B08B928C21F4}" destId="{C247CC9D-9C33-492E-83A7-4FD99D94BE11}" srcOrd="1" destOrd="0" presId="urn:microsoft.com/office/officeart/2005/8/layout/process1"/>
    <dgm:cxn modelId="{3CF596A1-EBAF-439A-A0B8-6035D9551F23}" type="presParOf" srcId="{801C9C7E-2C1C-44B7-AE76-F2008B84CD21}" destId="{627BE074-FC0C-491B-8D64-C032C6A8035A}" srcOrd="0" destOrd="0" presId="urn:microsoft.com/office/officeart/2005/8/layout/process1"/>
    <dgm:cxn modelId="{84733CE2-0E92-415F-83DA-874631B5F5BA}" type="presParOf" srcId="{801C9C7E-2C1C-44B7-AE76-F2008B84CD21}" destId="{74360ACB-6B75-4E34-8004-803BD593F97A}" srcOrd="1" destOrd="0" presId="urn:microsoft.com/office/officeart/2005/8/layout/process1"/>
    <dgm:cxn modelId="{3EDF2B4A-598D-454B-B629-8F04B4542016}" type="presParOf" srcId="{74360ACB-6B75-4E34-8004-803BD593F97A}" destId="{C247CC9D-9C33-492E-83A7-4FD99D94BE11}" srcOrd="0" destOrd="0" presId="urn:microsoft.com/office/officeart/2005/8/layout/process1"/>
    <dgm:cxn modelId="{9C39B055-DE84-4C3D-82AB-A185A2CA5ABA}" type="presParOf" srcId="{801C9C7E-2C1C-44B7-AE76-F2008B84CD21}" destId="{00D64AEA-2A7D-4B01-95A8-A2E977C05CE7}" srcOrd="2" destOrd="0" presId="urn:microsoft.com/office/officeart/2005/8/layout/process1"/>
    <dgm:cxn modelId="{25DF8C50-36F6-4A01-88AE-79527CD78359}" type="presParOf" srcId="{801C9C7E-2C1C-44B7-AE76-F2008B84CD21}" destId="{E383B4CB-586D-40DE-BEF1-D42A9EF96E25}" srcOrd="3" destOrd="0" presId="urn:microsoft.com/office/officeart/2005/8/layout/process1"/>
    <dgm:cxn modelId="{7AD71A43-4336-4361-86AA-4F4EBD4DE7F7}" type="presParOf" srcId="{E383B4CB-586D-40DE-BEF1-D42A9EF96E25}" destId="{26952066-F79A-4D61-973E-A5001471D332}" srcOrd="0" destOrd="0" presId="urn:microsoft.com/office/officeart/2005/8/layout/process1"/>
    <dgm:cxn modelId="{E79D7E6B-7846-4A33-B8B5-34A5528FB272}" type="presParOf" srcId="{801C9C7E-2C1C-44B7-AE76-F2008B84CD21}" destId="{2EAB24D8-322E-4F57-9A3B-B6C0DCAC8E4A}" srcOrd="4" destOrd="0" presId="urn:microsoft.com/office/officeart/2005/8/layout/process1"/>
    <dgm:cxn modelId="{9435107C-EF4B-4A9E-B070-2D427A5A6F17}" type="presParOf" srcId="{801C9C7E-2C1C-44B7-AE76-F2008B84CD21}" destId="{9D25BA91-8354-4F91-983C-1D47C7A7CA5D}" srcOrd="5" destOrd="0" presId="urn:microsoft.com/office/officeart/2005/8/layout/process1"/>
    <dgm:cxn modelId="{D0269639-3E77-41F1-A4E5-C928C3603500}" type="presParOf" srcId="{9D25BA91-8354-4F91-983C-1D47C7A7CA5D}" destId="{4198959A-E253-4CC8-BDA6-8AFC027F0190}" srcOrd="0" destOrd="0" presId="urn:microsoft.com/office/officeart/2005/8/layout/process1"/>
    <dgm:cxn modelId="{18D2CA53-D4D0-44C7-BE05-76D508E70A8E}" type="presParOf" srcId="{801C9C7E-2C1C-44B7-AE76-F2008B84CD21}" destId="{3C293982-40B9-477E-853D-4C45771F03AE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77E35C8-77CF-40A0-BED6-4C7DABF085FE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D1C782-771F-41A1-ACB5-DEBCADF97E98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New Design</a:t>
          </a:r>
        </a:p>
      </dgm:t>
    </dgm:pt>
    <dgm:pt modelId="{7959EF55-85CF-41DA-B126-9F10B2B1C159}" type="parTrans" cxnId="{FE6B388E-EE1A-493E-ADED-0735AB6D0F81}">
      <dgm:prSet/>
      <dgm:spPr/>
      <dgm:t>
        <a:bodyPr/>
        <a:lstStyle/>
        <a:p>
          <a:endParaRPr lang="en-US"/>
        </a:p>
      </dgm:t>
    </dgm:pt>
    <dgm:pt modelId="{6D97AAC3-97D2-40FC-9589-629125C01197}" type="sibTrans" cxnId="{FE6B388E-EE1A-493E-ADED-0735AB6D0F8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0FB8EDE-8886-4967-838D-6B3F2F9139C4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License and Insurance Expiration Dates</a:t>
          </a:r>
        </a:p>
      </dgm:t>
    </dgm:pt>
    <dgm:pt modelId="{5259EDEA-E777-4E45-821D-84CD00D079B7}" type="parTrans" cxnId="{0A4CD572-DB0A-4DF2-ADAE-7C6EB48533C0}">
      <dgm:prSet/>
      <dgm:spPr/>
      <dgm:t>
        <a:bodyPr/>
        <a:lstStyle/>
        <a:p>
          <a:endParaRPr lang="en-US"/>
        </a:p>
      </dgm:t>
    </dgm:pt>
    <dgm:pt modelId="{242D9306-A72B-456A-BDEB-87916DC08CF3}" type="sibTrans" cxnId="{0A4CD572-DB0A-4DF2-ADAE-7C6EB48533C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31C05E7-6147-482F-974F-C6E5ACAF4BA6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Client Balance Details</a:t>
          </a:r>
        </a:p>
      </dgm:t>
    </dgm:pt>
    <dgm:pt modelId="{EECCC751-0686-4346-AC27-81BD85DC9D53}" type="parTrans" cxnId="{41D315DB-844F-4EAE-9638-040E97DB9828}">
      <dgm:prSet/>
      <dgm:spPr/>
      <dgm:t>
        <a:bodyPr/>
        <a:lstStyle/>
        <a:p>
          <a:endParaRPr lang="en-US"/>
        </a:p>
      </dgm:t>
    </dgm:pt>
    <dgm:pt modelId="{3D2C0798-F511-405F-B2F8-5D146B670B01}" type="sibTrans" cxnId="{41D315DB-844F-4EAE-9638-040E97DB982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8A60264-EAFF-4017-924E-BC6E7A7B7B84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Open Invoice Details</a:t>
          </a:r>
        </a:p>
      </dgm:t>
    </dgm:pt>
    <dgm:pt modelId="{CB71BB76-6AC2-4E66-97E0-930D5A9CA9F3}" type="parTrans" cxnId="{42D83F15-CD4C-460A-9A41-640BA6AA0FE3}">
      <dgm:prSet/>
      <dgm:spPr/>
      <dgm:t>
        <a:bodyPr/>
        <a:lstStyle/>
        <a:p>
          <a:endParaRPr lang="en-US"/>
        </a:p>
      </dgm:t>
    </dgm:pt>
    <dgm:pt modelId="{589F5BC5-2D2C-469D-B1A7-729072C94E05}" type="sibTrans" cxnId="{42D83F15-CD4C-460A-9A41-640BA6AA0FE3}">
      <dgm:prSet/>
      <dgm:spPr/>
      <dgm:t>
        <a:bodyPr/>
        <a:lstStyle/>
        <a:p>
          <a:endParaRPr lang="en-US"/>
        </a:p>
      </dgm:t>
    </dgm:pt>
    <dgm:pt modelId="{CB31FF77-C995-4DFF-B26F-FA573967FEE0}" type="pres">
      <dgm:prSet presAssocID="{577E35C8-77CF-40A0-BED6-4C7DABF085FE}" presName="root" presStyleCnt="0">
        <dgm:presLayoutVars>
          <dgm:dir/>
          <dgm:resizeHandles val="exact"/>
        </dgm:presLayoutVars>
      </dgm:prSet>
      <dgm:spPr/>
    </dgm:pt>
    <dgm:pt modelId="{D21DD9DE-4D0E-4163-AE74-E0BCA4F022B9}" type="pres">
      <dgm:prSet presAssocID="{577E35C8-77CF-40A0-BED6-4C7DABF085FE}" presName="container" presStyleCnt="0">
        <dgm:presLayoutVars>
          <dgm:dir/>
          <dgm:resizeHandles val="exact"/>
        </dgm:presLayoutVars>
      </dgm:prSet>
      <dgm:spPr/>
    </dgm:pt>
    <dgm:pt modelId="{07AD2895-B67F-46E9-BEA2-64DB30FB1771}" type="pres">
      <dgm:prSet presAssocID="{D8D1C782-771F-41A1-ACB5-DEBCADF97E98}" presName="compNode" presStyleCnt="0"/>
      <dgm:spPr/>
    </dgm:pt>
    <dgm:pt modelId="{928E0AA6-90C3-4433-8AFC-B219E9095AAF}" type="pres">
      <dgm:prSet presAssocID="{D8D1C782-771F-41A1-ACB5-DEBCADF97E98}" presName="iconBgRect" presStyleLbl="bgShp" presStyleIdx="0" presStyleCnt="4"/>
      <dgm:spPr/>
    </dgm:pt>
    <dgm:pt modelId="{68F892B2-DF34-412F-A2D0-369D28047734}" type="pres">
      <dgm:prSet presAssocID="{D8D1C782-771F-41A1-ACB5-DEBCADF97E9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alette"/>
        </a:ext>
      </dgm:extLst>
    </dgm:pt>
    <dgm:pt modelId="{BE894144-5DDD-4E94-A31D-052A86893EB5}" type="pres">
      <dgm:prSet presAssocID="{D8D1C782-771F-41A1-ACB5-DEBCADF97E98}" presName="spaceRect" presStyleCnt="0"/>
      <dgm:spPr/>
    </dgm:pt>
    <dgm:pt modelId="{BF488C96-34E2-42C4-BF32-6AA9985FF5AF}" type="pres">
      <dgm:prSet presAssocID="{D8D1C782-771F-41A1-ACB5-DEBCADF97E98}" presName="textRect" presStyleLbl="revTx" presStyleIdx="0" presStyleCnt="4">
        <dgm:presLayoutVars>
          <dgm:chMax val="1"/>
          <dgm:chPref val="1"/>
        </dgm:presLayoutVars>
      </dgm:prSet>
      <dgm:spPr/>
    </dgm:pt>
    <dgm:pt modelId="{9F886CB5-8866-427D-A2E4-B97069211B67}" type="pres">
      <dgm:prSet presAssocID="{6D97AAC3-97D2-40FC-9589-629125C01197}" presName="sibTrans" presStyleLbl="sibTrans2D1" presStyleIdx="0" presStyleCnt="0"/>
      <dgm:spPr/>
    </dgm:pt>
    <dgm:pt modelId="{9C375336-1BA5-4C0A-9B27-2220F32CBD5B}" type="pres">
      <dgm:prSet presAssocID="{30FB8EDE-8886-4967-838D-6B3F2F9139C4}" presName="compNode" presStyleCnt="0"/>
      <dgm:spPr/>
    </dgm:pt>
    <dgm:pt modelId="{0BA8DFEB-BC3B-44D5-9518-A560E5AFA8FC}" type="pres">
      <dgm:prSet presAssocID="{30FB8EDE-8886-4967-838D-6B3F2F9139C4}" presName="iconBgRect" presStyleLbl="bgShp" presStyleIdx="1" presStyleCnt="4"/>
      <dgm:spPr/>
    </dgm:pt>
    <dgm:pt modelId="{AC4404C8-0292-4DC9-B20B-838880042322}" type="pres">
      <dgm:prSet presAssocID="{30FB8EDE-8886-4967-838D-6B3F2F9139C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440FF92B-F10F-496D-A511-A4994CEDA03A}" type="pres">
      <dgm:prSet presAssocID="{30FB8EDE-8886-4967-838D-6B3F2F9139C4}" presName="spaceRect" presStyleCnt="0"/>
      <dgm:spPr/>
    </dgm:pt>
    <dgm:pt modelId="{615B5DB0-0416-4305-AF2D-1EB21A1CAEE8}" type="pres">
      <dgm:prSet presAssocID="{30FB8EDE-8886-4967-838D-6B3F2F9139C4}" presName="textRect" presStyleLbl="revTx" presStyleIdx="1" presStyleCnt="4">
        <dgm:presLayoutVars>
          <dgm:chMax val="1"/>
          <dgm:chPref val="1"/>
        </dgm:presLayoutVars>
      </dgm:prSet>
      <dgm:spPr/>
    </dgm:pt>
    <dgm:pt modelId="{B240823D-B58B-4FFC-94EC-59FFDA6B03C7}" type="pres">
      <dgm:prSet presAssocID="{242D9306-A72B-456A-BDEB-87916DC08CF3}" presName="sibTrans" presStyleLbl="sibTrans2D1" presStyleIdx="0" presStyleCnt="0"/>
      <dgm:spPr/>
    </dgm:pt>
    <dgm:pt modelId="{CA57ECED-C17A-456E-B26C-0AB695ACA137}" type="pres">
      <dgm:prSet presAssocID="{631C05E7-6147-482F-974F-C6E5ACAF4BA6}" presName="compNode" presStyleCnt="0"/>
      <dgm:spPr/>
    </dgm:pt>
    <dgm:pt modelId="{C7509223-F04E-4401-A034-80E915DC0E61}" type="pres">
      <dgm:prSet presAssocID="{631C05E7-6147-482F-974F-C6E5ACAF4BA6}" presName="iconBgRect" presStyleLbl="bgShp" presStyleIdx="2" presStyleCnt="4"/>
      <dgm:spPr/>
    </dgm:pt>
    <dgm:pt modelId="{CEF48766-3E29-45A6-B4B8-E330EAC9FA0B}" type="pres">
      <dgm:prSet presAssocID="{631C05E7-6147-482F-974F-C6E5ACAF4BA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E3F43F4F-9C98-433C-9169-F62E7AB88691}" type="pres">
      <dgm:prSet presAssocID="{631C05E7-6147-482F-974F-C6E5ACAF4BA6}" presName="spaceRect" presStyleCnt="0"/>
      <dgm:spPr/>
    </dgm:pt>
    <dgm:pt modelId="{F4DEE07A-E64A-4F5B-A5CC-4A0366517516}" type="pres">
      <dgm:prSet presAssocID="{631C05E7-6147-482F-974F-C6E5ACAF4BA6}" presName="textRect" presStyleLbl="revTx" presStyleIdx="2" presStyleCnt="4">
        <dgm:presLayoutVars>
          <dgm:chMax val="1"/>
          <dgm:chPref val="1"/>
        </dgm:presLayoutVars>
      </dgm:prSet>
      <dgm:spPr/>
    </dgm:pt>
    <dgm:pt modelId="{E74ADAEF-C11D-444C-971D-5ED52E219E1D}" type="pres">
      <dgm:prSet presAssocID="{3D2C0798-F511-405F-B2F8-5D146B670B01}" presName="sibTrans" presStyleLbl="sibTrans2D1" presStyleIdx="0" presStyleCnt="0"/>
      <dgm:spPr/>
    </dgm:pt>
    <dgm:pt modelId="{F3345A64-D0B9-4F72-9986-25C4F99CE08A}" type="pres">
      <dgm:prSet presAssocID="{48A60264-EAFF-4017-924E-BC6E7A7B7B84}" presName="compNode" presStyleCnt="0"/>
      <dgm:spPr/>
    </dgm:pt>
    <dgm:pt modelId="{E76A87C6-95A9-4ECA-B89E-69F4FE8AE644}" type="pres">
      <dgm:prSet presAssocID="{48A60264-EAFF-4017-924E-BC6E7A7B7B84}" presName="iconBgRect" presStyleLbl="bgShp" presStyleIdx="3" presStyleCnt="4"/>
      <dgm:spPr/>
    </dgm:pt>
    <dgm:pt modelId="{8EDAAF52-0F1A-4392-B959-0E69533FDB74}" type="pres">
      <dgm:prSet presAssocID="{48A60264-EAFF-4017-924E-BC6E7A7B7B8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06057B62-9389-4F4A-AD9E-6BD87C56B511}" type="pres">
      <dgm:prSet presAssocID="{48A60264-EAFF-4017-924E-BC6E7A7B7B84}" presName="spaceRect" presStyleCnt="0"/>
      <dgm:spPr/>
    </dgm:pt>
    <dgm:pt modelId="{19465032-402F-4438-AD2F-3A5DE83702EE}" type="pres">
      <dgm:prSet presAssocID="{48A60264-EAFF-4017-924E-BC6E7A7B7B84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7B778F0B-B0BA-47EA-AF28-DBE13C98F938}" type="presOf" srcId="{48A60264-EAFF-4017-924E-BC6E7A7B7B84}" destId="{19465032-402F-4438-AD2F-3A5DE83702EE}" srcOrd="0" destOrd="0" presId="urn:microsoft.com/office/officeart/2018/2/layout/IconCircleList"/>
    <dgm:cxn modelId="{42D83F15-CD4C-460A-9A41-640BA6AA0FE3}" srcId="{577E35C8-77CF-40A0-BED6-4C7DABF085FE}" destId="{48A60264-EAFF-4017-924E-BC6E7A7B7B84}" srcOrd="3" destOrd="0" parTransId="{CB71BB76-6AC2-4E66-97E0-930D5A9CA9F3}" sibTransId="{589F5BC5-2D2C-469D-B1A7-729072C94E05}"/>
    <dgm:cxn modelId="{685ADE2A-16DF-40FE-96C0-E612A1004050}" type="presOf" srcId="{3D2C0798-F511-405F-B2F8-5D146B670B01}" destId="{E74ADAEF-C11D-444C-971D-5ED52E219E1D}" srcOrd="0" destOrd="0" presId="urn:microsoft.com/office/officeart/2018/2/layout/IconCircleList"/>
    <dgm:cxn modelId="{19207438-E1A1-49E8-ADD8-FEE3F8DE5F7C}" type="presOf" srcId="{631C05E7-6147-482F-974F-C6E5ACAF4BA6}" destId="{F4DEE07A-E64A-4F5B-A5CC-4A0366517516}" srcOrd="0" destOrd="0" presId="urn:microsoft.com/office/officeart/2018/2/layout/IconCircleList"/>
    <dgm:cxn modelId="{FAD9CC6F-BB85-45FC-AAB4-EBEC3939643A}" type="presOf" srcId="{D8D1C782-771F-41A1-ACB5-DEBCADF97E98}" destId="{BF488C96-34E2-42C4-BF32-6AA9985FF5AF}" srcOrd="0" destOrd="0" presId="urn:microsoft.com/office/officeart/2018/2/layout/IconCircleList"/>
    <dgm:cxn modelId="{0A4CD572-DB0A-4DF2-ADAE-7C6EB48533C0}" srcId="{577E35C8-77CF-40A0-BED6-4C7DABF085FE}" destId="{30FB8EDE-8886-4967-838D-6B3F2F9139C4}" srcOrd="1" destOrd="0" parTransId="{5259EDEA-E777-4E45-821D-84CD00D079B7}" sibTransId="{242D9306-A72B-456A-BDEB-87916DC08CF3}"/>
    <dgm:cxn modelId="{31A0717C-9806-464C-BAF8-53D485BFFD93}" type="presOf" srcId="{30FB8EDE-8886-4967-838D-6B3F2F9139C4}" destId="{615B5DB0-0416-4305-AF2D-1EB21A1CAEE8}" srcOrd="0" destOrd="0" presId="urn:microsoft.com/office/officeart/2018/2/layout/IconCircleList"/>
    <dgm:cxn modelId="{08982082-B3D8-4121-9DC6-866074527116}" type="presOf" srcId="{6D97AAC3-97D2-40FC-9589-629125C01197}" destId="{9F886CB5-8866-427D-A2E4-B97069211B67}" srcOrd="0" destOrd="0" presId="urn:microsoft.com/office/officeart/2018/2/layout/IconCircleList"/>
    <dgm:cxn modelId="{FE6B388E-EE1A-493E-ADED-0735AB6D0F81}" srcId="{577E35C8-77CF-40A0-BED6-4C7DABF085FE}" destId="{D8D1C782-771F-41A1-ACB5-DEBCADF97E98}" srcOrd="0" destOrd="0" parTransId="{7959EF55-85CF-41DA-B126-9F10B2B1C159}" sibTransId="{6D97AAC3-97D2-40FC-9589-629125C01197}"/>
    <dgm:cxn modelId="{86A37091-D565-42C9-A4DB-ADAE55F7B94E}" type="presOf" srcId="{577E35C8-77CF-40A0-BED6-4C7DABF085FE}" destId="{CB31FF77-C995-4DFF-B26F-FA573967FEE0}" srcOrd="0" destOrd="0" presId="urn:microsoft.com/office/officeart/2018/2/layout/IconCircleList"/>
    <dgm:cxn modelId="{2D3C6DAF-08E0-41E8-80B3-472157BD2711}" type="presOf" srcId="{242D9306-A72B-456A-BDEB-87916DC08CF3}" destId="{B240823D-B58B-4FFC-94EC-59FFDA6B03C7}" srcOrd="0" destOrd="0" presId="urn:microsoft.com/office/officeart/2018/2/layout/IconCircleList"/>
    <dgm:cxn modelId="{41D315DB-844F-4EAE-9638-040E97DB9828}" srcId="{577E35C8-77CF-40A0-BED6-4C7DABF085FE}" destId="{631C05E7-6147-482F-974F-C6E5ACAF4BA6}" srcOrd="2" destOrd="0" parTransId="{EECCC751-0686-4346-AC27-81BD85DC9D53}" sibTransId="{3D2C0798-F511-405F-B2F8-5D146B670B01}"/>
    <dgm:cxn modelId="{AFC9301A-3109-4433-B451-86E6850909F0}" type="presParOf" srcId="{CB31FF77-C995-4DFF-B26F-FA573967FEE0}" destId="{D21DD9DE-4D0E-4163-AE74-E0BCA4F022B9}" srcOrd="0" destOrd="0" presId="urn:microsoft.com/office/officeart/2018/2/layout/IconCircleList"/>
    <dgm:cxn modelId="{79205ABE-51FC-4D12-889D-CCCCEF194977}" type="presParOf" srcId="{D21DD9DE-4D0E-4163-AE74-E0BCA4F022B9}" destId="{07AD2895-B67F-46E9-BEA2-64DB30FB1771}" srcOrd="0" destOrd="0" presId="urn:microsoft.com/office/officeart/2018/2/layout/IconCircleList"/>
    <dgm:cxn modelId="{D36891D6-A4DE-4280-AEAB-9BFBCD5B37E0}" type="presParOf" srcId="{07AD2895-B67F-46E9-BEA2-64DB30FB1771}" destId="{928E0AA6-90C3-4433-8AFC-B219E9095AAF}" srcOrd="0" destOrd="0" presId="urn:microsoft.com/office/officeart/2018/2/layout/IconCircleList"/>
    <dgm:cxn modelId="{491A554F-5AFA-4C62-A3FD-D7EAC3910C0B}" type="presParOf" srcId="{07AD2895-B67F-46E9-BEA2-64DB30FB1771}" destId="{68F892B2-DF34-412F-A2D0-369D28047734}" srcOrd="1" destOrd="0" presId="urn:microsoft.com/office/officeart/2018/2/layout/IconCircleList"/>
    <dgm:cxn modelId="{08F6405E-2C28-4A27-8ECC-4F5793D976B0}" type="presParOf" srcId="{07AD2895-B67F-46E9-BEA2-64DB30FB1771}" destId="{BE894144-5DDD-4E94-A31D-052A86893EB5}" srcOrd="2" destOrd="0" presId="urn:microsoft.com/office/officeart/2018/2/layout/IconCircleList"/>
    <dgm:cxn modelId="{C5BE2ABA-4137-407A-821A-FB0946E0F955}" type="presParOf" srcId="{07AD2895-B67F-46E9-BEA2-64DB30FB1771}" destId="{BF488C96-34E2-42C4-BF32-6AA9985FF5AF}" srcOrd="3" destOrd="0" presId="urn:microsoft.com/office/officeart/2018/2/layout/IconCircleList"/>
    <dgm:cxn modelId="{5467C590-4030-49F2-8674-CFE390447AEB}" type="presParOf" srcId="{D21DD9DE-4D0E-4163-AE74-E0BCA4F022B9}" destId="{9F886CB5-8866-427D-A2E4-B97069211B67}" srcOrd="1" destOrd="0" presId="urn:microsoft.com/office/officeart/2018/2/layout/IconCircleList"/>
    <dgm:cxn modelId="{00B8DF2A-B856-452D-AE47-C4B97EA6866C}" type="presParOf" srcId="{D21DD9DE-4D0E-4163-AE74-E0BCA4F022B9}" destId="{9C375336-1BA5-4C0A-9B27-2220F32CBD5B}" srcOrd="2" destOrd="0" presId="urn:microsoft.com/office/officeart/2018/2/layout/IconCircleList"/>
    <dgm:cxn modelId="{B99A53B9-9AD6-4A8C-8668-9D079D0DAC98}" type="presParOf" srcId="{9C375336-1BA5-4C0A-9B27-2220F32CBD5B}" destId="{0BA8DFEB-BC3B-44D5-9518-A560E5AFA8FC}" srcOrd="0" destOrd="0" presId="urn:microsoft.com/office/officeart/2018/2/layout/IconCircleList"/>
    <dgm:cxn modelId="{EA660BB6-8C1A-47C0-AF6C-28E4A7F8C9E4}" type="presParOf" srcId="{9C375336-1BA5-4C0A-9B27-2220F32CBD5B}" destId="{AC4404C8-0292-4DC9-B20B-838880042322}" srcOrd="1" destOrd="0" presId="urn:microsoft.com/office/officeart/2018/2/layout/IconCircleList"/>
    <dgm:cxn modelId="{3306191D-366E-4EC9-A804-C6A2FAF32F03}" type="presParOf" srcId="{9C375336-1BA5-4C0A-9B27-2220F32CBD5B}" destId="{440FF92B-F10F-496D-A511-A4994CEDA03A}" srcOrd="2" destOrd="0" presId="urn:microsoft.com/office/officeart/2018/2/layout/IconCircleList"/>
    <dgm:cxn modelId="{C8C3E9DE-2E69-4D0A-B54E-BFA0384BB46F}" type="presParOf" srcId="{9C375336-1BA5-4C0A-9B27-2220F32CBD5B}" destId="{615B5DB0-0416-4305-AF2D-1EB21A1CAEE8}" srcOrd="3" destOrd="0" presId="urn:microsoft.com/office/officeart/2018/2/layout/IconCircleList"/>
    <dgm:cxn modelId="{FBC2B0BE-FDC0-44BA-B74E-AF8AF9963B59}" type="presParOf" srcId="{D21DD9DE-4D0E-4163-AE74-E0BCA4F022B9}" destId="{B240823D-B58B-4FFC-94EC-59FFDA6B03C7}" srcOrd="3" destOrd="0" presId="urn:microsoft.com/office/officeart/2018/2/layout/IconCircleList"/>
    <dgm:cxn modelId="{2CCD29CC-3F7D-4FF4-BDC9-FEE50B88BB3B}" type="presParOf" srcId="{D21DD9DE-4D0E-4163-AE74-E0BCA4F022B9}" destId="{CA57ECED-C17A-456E-B26C-0AB695ACA137}" srcOrd="4" destOrd="0" presId="urn:microsoft.com/office/officeart/2018/2/layout/IconCircleList"/>
    <dgm:cxn modelId="{15E70324-5F62-49D5-9B6D-6C1EBDB98ACE}" type="presParOf" srcId="{CA57ECED-C17A-456E-B26C-0AB695ACA137}" destId="{C7509223-F04E-4401-A034-80E915DC0E61}" srcOrd="0" destOrd="0" presId="urn:microsoft.com/office/officeart/2018/2/layout/IconCircleList"/>
    <dgm:cxn modelId="{5FB6CADF-E2CB-4BF6-8ECB-497FEFA45AA4}" type="presParOf" srcId="{CA57ECED-C17A-456E-B26C-0AB695ACA137}" destId="{CEF48766-3E29-45A6-B4B8-E330EAC9FA0B}" srcOrd="1" destOrd="0" presId="urn:microsoft.com/office/officeart/2018/2/layout/IconCircleList"/>
    <dgm:cxn modelId="{3B67C34D-9123-4420-97FB-8FFA68C4B4EC}" type="presParOf" srcId="{CA57ECED-C17A-456E-B26C-0AB695ACA137}" destId="{E3F43F4F-9C98-433C-9169-F62E7AB88691}" srcOrd="2" destOrd="0" presId="urn:microsoft.com/office/officeart/2018/2/layout/IconCircleList"/>
    <dgm:cxn modelId="{21B1EAD6-7BD7-4CB1-92F0-D9BCC555E5AE}" type="presParOf" srcId="{CA57ECED-C17A-456E-B26C-0AB695ACA137}" destId="{F4DEE07A-E64A-4F5B-A5CC-4A0366517516}" srcOrd="3" destOrd="0" presId="urn:microsoft.com/office/officeart/2018/2/layout/IconCircleList"/>
    <dgm:cxn modelId="{AEA062EA-9212-4A9F-BD46-E6A7BA329515}" type="presParOf" srcId="{D21DD9DE-4D0E-4163-AE74-E0BCA4F022B9}" destId="{E74ADAEF-C11D-444C-971D-5ED52E219E1D}" srcOrd="5" destOrd="0" presId="urn:microsoft.com/office/officeart/2018/2/layout/IconCircleList"/>
    <dgm:cxn modelId="{0D3F4C76-94A0-4CA5-940B-B41EA405D89E}" type="presParOf" srcId="{D21DD9DE-4D0E-4163-AE74-E0BCA4F022B9}" destId="{F3345A64-D0B9-4F72-9986-25C4F99CE08A}" srcOrd="6" destOrd="0" presId="urn:microsoft.com/office/officeart/2018/2/layout/IconCircleList"/>
    <dgm:cxn modelId="{9CF93401-F056-47D4-8FA3-B01749C8399D}" type="presParOf" srcId="{F3345A64-D0B9-4F72-9986-25C4F99CE08A}" destId="{E76A87C6-95A9-4ECA-B89E-69F4FE8AE644}" srcOrd="0" destOrd="0" presId="urn:microsoft.com/office/officeart/2018/2/layout/IconCircleList"/>
    <dgm:cxn modelId="{7EDF1893-2388-482E-911E-BE4B90B5FCDF}" type="presParOf" srcId="{F3345A64-D0B9-4F72-9986-25C4F99CE08A}" destId="{8EDAAF52-0F1A-4392-B959-0E69533FDB74}" srcOrd="1" destOrd="0" presId="urn:microsoft.com/office/officeart/2018/2/layout/IconCircleList"/>
    <dgm:cxn modelId="{95DEFB64-21BA-4E69-8A58-9A76A9F1E974}" type="presParOf" srcId="{F3345A64-D0B9-4F72-9986-25C4F99CE08A}" destId="{06057B62-9389-4F4A-AD9E-6BD87C56B511}" srcOrd="2" destOrd="0" presId="urn:microsoft.com/office/officeart/2018/2/layout/IconCircleList"/>
    <dgm:cxn modelId="{FC8FBAF3-609A-442A-828B-8FC4FEFF7131}" type="presParOf" srcId="{F3345A64-D0B9-4F72-9986-25C4F99CE08A}" destId="{19465032-402F-4438-AD2F-3A5DE83702EE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77E35C8-77CF-40A0-BED6-4C7DABF085F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D1C782-771F-41A1-ACB5-DEBCADF97E98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Monthly Zoom Training</a:t>
          </a:r>
        </a:p>
      </dgm:t>
    </dgm:pt>
    <dgm:pt modelId="{7959EF55-85CF-41DA-B126-9F10B2B1C159}" type="parTrans" cxnId="{FE6B388E-EE1A-493E-ADED-0735AB6D0F81}">
      <dgm:prSet/>
      <dgm:spPr/>
      <dgm:t>
        <a:bodyPr/>
        <a:lstStyle/>
        <a:p>
          <a:endParaRPr lang="en-US"/>
        </a:p>
      </dgm:t>
    </dgm:pt>
    <dgm:pt modelId="{6D97AAC3-97D2-40FC-9589-629125C01197}" type="sibTrans" cxnId="{FE6B388E-EE1A-493E-ADED-0735AB6D0F8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0FB8EDE-8886-4967-838D-6B3F2F9139C4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Online Knowledge Base Articles</a:t>
          </a:r>
        </a:p>
      </dgm:t>
    </dgm:pt>
    <dgm:pt modelId="{5259EDEA-E777-4E45-821D-84CD00D079B7}" type="parTrans" cxnId="{0A4CD572-DB0A-4DF2-ADAE-7C6EB48533C0}">
      <dgm:prSet/>
      <dgm:spPr/>
      <dgm:t>
        <a:bodyPr/>
        <a:lstStyle/>
        <a:p>
          <a:endParaRPr lang="en-US"/>
        </a:p>
      </dgm:t>
    </dgm:pt>
    <dgm:pt modelId="{242D9306-A72B-456A-BDEB-87916DC08CF3}" type="sibTrans" cxnId="{0A4CD572-DB0A-4DF2-ADAE-7C6EB48533C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31C05E7-6147-482F-974F-C6E5ACAF4BA6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How To Documents</a:t>
          </a:r>
        </a:p>
      </dgm:t>
    </dgm:pt>
    <dgm:pt modelId="{EECCC751-0686-4346-AC27-81BD85DC9D53}" type="parTrans" cxnId="{41D315DB-844F-4EAE-9638-040E97DB9828}">
      <dgm:prSet/>
      <dgm:spPr/>
      <dgm:t>
        <a:bodyPr/>
        <a:lstStyle/>
        <a:p>
          <a:endParaRPr lang="en-US"/>
        </a:p>
      </dgm:t>
    </dgm:pt>
    <dgm:pt modelId="{3D2C0798-F511-405F-B2F8-5D146B670B01}" type="sibTrans" cxnId="{41D315DB-844F-4EAE-9638-040E97DB982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8A60264-EAFF-4017-924E-BC6E7A7B7B84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How To Videos</a:t>
          </a:r>
        </a:p>
      </dgm:t>
    </dgm:pt>
    <dgm:pt modelId="{CB71BB76-6AC2-4E66-97E0-930D5A9CA9F3}" type="parTrans" cxnId="{42D83F15-CD4C-460A-9A41-640BA6AA0FE3}">
      <dgm:prSet/>
      <dgm:spPr/>
      <dgm:t>
        <a:bodyPr/>
        <a:lstStyle/>
        <a:p>
          <a:endParaRPr lang="en-US"/>
        </a:p>
      </dgm:t>
    </dgm:pt>
    <dgm:pt modelId="{589F5BC5-2D2C-469D-B1A7-729072C94E05}" type="sibTrans" cxnId="{42D83F15-CD4C-460A-9A41-640BA6AA0FE3}">
      <dgm:prSet/>
      <dgm:spPr/>
      <dgm:t>
        <a:bodyPr/>
        <a:lstStyle/>
        <a:p>
          <a:endParaRPr lang="en-US"/>
        </a:p>
      </dgm:t>
    </dgm:pt>
    <dgm:pt modelId="{AB16692C-4020-4F70-A90D-3642C697B625}" type="pres">
      <dgm:prSet presAssocID="{577E35C8-77CF-40A0-BED6-4C7DABF085FE}" presName="linear" presStyleCnt="0">
        <dgm:presLayoutVars>
          <dgm:animLvl val="lvl"/>
          <dgm:resizeHandles val="exact"/>
        </dgm:presLayoutVars>
      </dgm:prSet>
      <dgm:spPr/>
    </dgm:pt>
    <dgm:pt modelId="{7FD60B92-BC25-4E79-BED4-9696CDBD7179}" type="pres">
      <dgm:prSet presAssocID="{D8D1C782-771F-41A1-ACB5-DEBCADF97E9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F08E101-A057-496E-A947-BCF551EF9C46}" type="pres">
      <dgm:prSet presAssocID="{6D97AAC3-97D2-40FC-9589-629125C01197}" presName="spacer" presStyleCnt="0"/>
      <dgm:spPr/>
    </dgm:pt>
    <dgm:pt modelId="{F250ECA6-1969-4C59-8D68-6C989AAFC00C}" type="pres">
      <dgm:prSet presAssocID="{30FB8EDE-8886-4967-838D-6B3F2F9139C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5DBB803-4759-450C-AF04-D8DF67609245}" type="pres">
      <dgm:prSet presAssocID="{242D9306-A72B-456A-BDEB-87916DC08CF3}" presName="spacer" presStyleCnt="0"/>
      <dgm:spPr/>
    </dgm:pt>
    <dgm:pt modelId="{6A05D171-AF32-40E1-A140-19159810484E}" type="pres">
      <dgm:prSet presAssocID="{631C05E7-6147-482F-974F-C6E5ACAF4BA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B241267-3AF8-49A2-B5AF-F6D561DC67AC}" type="pres">
      <dgm:prSet presAssocID="{3D2C0798-F511-405F-B2F8-5D146B670B01}" presName="spacer" presStyleCnt="0"/>
      <dgm:spPr/>
    </dgm:pt>
    <dgm:pt modelId="{F0808F34-9BD3-439E-97F8-B26951EDD8B1}" type="pres">
      <dgm:prSet presAssocID="{48A60264-EAFF-4017-924E-BC6E7A7B7B84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42D83F15-CD4C-460A-9A41-640BA6AA0FE3}" srcId="{577E35C8-77CF-40A0-BED6-4C7DABF085FE}" destId="{48A60264-EAFF-4017-924E-BC6E7A7B7B84}" srcOrd="3" destOrd="0" parTransId="{CB71BB76-6AC2-4E66-97E0-930D5A9CA9F3}" sibTransId="{589F5BC5-2D2C-469D-B1A7-729072C94E05}"/>
    <dgm:cxn modelId="{0A4CD572-DB0A-4DF2-ADAE-7C6EB48533C0}" srcId="{577E35C8-77CF-40A0-BED6-4C7DABF085FE}" destId="{30FB8EDE-8886-4967-838D-6B3F2F9139C4}" srcOrd="1" destOrd="0" parTransId="{5259EDEA-E777-4E45-821D-84CD00D079B7}" sibTransId="{242D9306-A72B-456A-BDEB-87916DC08CF3}"/>
    <dgm:cxn modelId="{FE6B388E-EE1A-493E-ADED-0735AB6D0F81}" srcId="{577E35C8-77CF-40A0-BED6-4C7DABF085FE}" destId="{D8D1C782-771F-41A1-ACB5-DEBCADF97E98}" srcOrd="0" destOrd="0" parTransId="{7959EF55-85CF-41DA-B126-9F10B2B1C159}" sibTransId="{6D97AAC3-97D2-40FC-9589-629125C01197}"/>
    <dgm:cxn modelId="{A4B686A4-A785-4A66-92AC-343456215605}" type="presOf" srcId="{577E35C8-77CF-40A0-BED6-4C7DABF085FE}" destId="{AB16692C-4020-4F70-A90D-3642C697B625}" srcOrd="0" destOrd="0" presId="urn:microsoft.com/office/officeart/2005/8/layout/vList2"/>
    <dgm:cxn modelId="{205501A8-C3EE-4145-B9C6-FBA84D6A7F46}" type="presOf" srcId="{48A60264-EAFF-4017-924E-BC6E7A7B7B84}" destId="{F0808F34-9BD3-439E-97F8-B26951EDD8B1}" srcOrd="0" destOrd="0" presId="urn:microsoft.com/office/officeart/2005/8/layout/vList2"/>
    <dgm:cxn modelId="{ED4DCCBF-2D05-41C2-8EC2-F23246609D4B}" type="presOf" srcId="{30FB8EDE-8886-4967-838D-6B3F2F9139C4}" destId="{F250ECA6-1969-4C59-8D68-6C989AAFC00C}" srcOrd="0" destOrd="0" presId="urn:microsoft.com/office/officeart/2005/8/layout/vList2"/>
    <dgm:cxn modelId="{41D315DB-844F-4EAE-9638-040E97DB9828}" srcId="{577E35C8-77CF-40A0-BED6-4C7DABF085FE}" destId="{631C05E7-6147-482F-974F-C6E5ACAF4BA6}" srcOrd="2" destOrd="0" parTransId="{EECCC751-0686-4346-AC27-81BD85DC9D53}" sibTransId="{3D2C0798-F511-405F-B2F8-5D146B670B01}"/>
    <dgm:cxn modelId="{80285DF9-CD90-4EA6-B3EE-ED89E37D6023}" type="presOf" srcId="{D8D1C782-771F-41A1-ACB5-DEBCADF97E98}" destId="{7FD60B92-BC25-4E79-BED4-9696CDBD7179}" srcOrd="0" destOrd="0" presId="urn:microsoft.com/office/officeart/2005/8/layout/vList2"/>
    <dgm:cxn modelId="{609581FD-4059-41E8-AE2D-C14BF27535C9}" type="presOf" srcId="{631C05E7-6147-482F-974F-C6E5ACAF4BA6}" destId="{6A05D171-AF32-40E1-A140-19159810484E}" srcOrd="0" destOrd="0" presId="urn:microsoft.com/office/officeart/2005/8/layout/vList2"/>
    <dgm:cxn modelId="{58F66287-90B6-401B-8073-756A28548559}" type="presParOf" srcId="{AB16692C-4020-4F70-A90D-3642C697B625}" destId="{7FD60B92-BC25-4E79-BED4-9696CDBD7179}" srcOrd="0" destOrd="0" presId="urn:microsoft.com/office/officeart/2005/8/layout/vList2"/>
    <dgm:cxn modelId="{6EC7D5B0-FFA0-4F5D-BE7D-6D7E2705FAC0}" type="presParOf" srcId="{AB16692C-4020-4F70-A90D-3642C697B625}" destId="{1F08E101-A057-496E-A947-BCF551EF9C46}" srcOrd="1" destOrd="0" presId="urn:microsoft.com/office/officeart/2005/8/layout/vList2"/>
    <dgm:cxn modelId="{1AD60EAF-073F-49FB-A87C-9F27AC114BB5}" type="presParOf" srcId="{AB16692C-4020-4F70-A90D-3642C697B625}" destId="{F250ECA6-1969-4C59-8D68-6C989AAFC00C}" srcOrd="2" destOrd="0" presId="urn:microsoft.com/office/officeart/2005/8/layout/vList2"/>
    <dgm:cxn modelId="{BED8B985-AC44-47A5-BE10-880645C8C0A5}" type="presParOf" srcId="{AB16692C-4020-4F70-A90D-3642C697B625}" destId="{65DBB803-4759-450C-AF04-D8DF67609245}" srcOrd="3" destOrd="0" presId="urn:microsoft.com/office/officeart/2005/8/layout/vList2"/>
    <dgm:cxn modelId="{73931C0F-04D4-470C-9F4A-F3B3306C7E7F}" type="presParOf" srcId="{AB16692C-4020-4F70-A90D-3642C697B625}" destId="{6A05D171-AF32-40E1-A140-19159810484E}" srcOrd="4" destOrd="0" presId="urn:microsoft.com/office/officeart/2005/8/layout/vList2"/>
    <dgm:cxn modelId="{3AA81E5C-D892-4B88-9124-AC7E785E136B}" type="presParOf" srcId="{AB16692C-4020-4F70-A90D-3642C697B625}" destId="{9B241267-3AF8-49A2-B5AF-F6D561DC67AC}" srcOrd="5" destOrd="0" presId="urn:microsoft.com/office/officeart/2005/8/layout/vList2"/>
    <dgm:cxn modelId="{7E593CFE-305F-4619-9635-678AC0C9E62A}" type="presParOf" srcId="{AB16692C-4020-4F70-A90D-3642C697B625}" destId="{F0808F34-9BD3-439E-97F8-B26951EDD8B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1AA0398-EC7D-4ABA-AC6E-C3453FBD7C70}" type="doc">
      <dgm:prSet loTypeId="urn:microsoft.com/office/officeart/2016/7/layout/AccentHomeChevronProcess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14962CD-8FD7-49F8-92A1-AE4C99AAB1C2}">
      <dgm:prSet/>
      <dgm:spPr/>
      <dgm:t>
        <a:bodyPr/>
        <a:lstStyle/>
        <a:p>
          <a:r>
            <a:rPr lang="en-US"/>
            <a:t>2024</a:t>
          </a:r>
        </a:p>
      </dgm:t>
    </dgm:pt>
    <dgm:pt modelId="{118B19AE-7205-4906-B49D-CA2D375DAE1F}" type="parTrans" cxnId="{09BC737A-4E73-49BA-B36B-2F0F8C7F3575}">
      <dgm:prSet/>
      <dgm:spPr/>
      <dgm:t>
        <a:bodyPr/>
        <a:lstStyle/>
        <a:p>
          <a:endParaRPr lang="en-US"/>
        </a:p>
      </dgm:t>
    </dgm:pt>
    <dgm:pt modelId="{B5B584C8-612E-4556-B7A9-91A4270912D1}" type="sibTrans" cxnId="{09BC737A-4E73-49BA-B36B-2F0F8C7F3575}">
      <dgm:prSet/>
      <dgm:spPr/>
      <dgm:t>
        <a:bodyPr/>
        <a:lstStyle/>
        <a:p>
          <a:endParaRPr lang="en-US"/>
        </a:p>
      </dgm:t>
    </dgm:pt>
    <dgm:pt modelId="{EEA5C6B0-3BD3-47D0-BDC8-54579DD53C09}">
      <dgm:prSet/>
      <dgm:spPr/>
      <dgm:t>
        <a:bodyPr/>
        <a:lstStyle/>
        <a:p>
          <a:r>
            <a:rPr lang="en-US"/>
            <a:t>8 Locations</a:t>
          </a:r>
        </a:p>
      </dgm:t>
    </dgm:pt>
    <dgm:pt modelId="{4147BA24-FE73-4DD4-A17F-DF15F8A16BFE}" type="parTrans" cxnId="{1FA35304-EDE1-42C4-82AC-29B4EA5E2106}">
      <dgm:prSet/>
      <dgm:spPr/>
      <dgm:t>
        <a:bodyPr/>
        <a:lstStyle/>
        <a:p>
          <a:endParaRPr lang="en-US"/>
        </a:p>
      </dgm:t>
    </dgm:pt>
    <dgm:pt modelId="{9C282539-38AF-4F54-A5F2-01905A3F30E4}" type="sibTrans" cxnId="{1FA35304-EDE1-42C4-82AC-29B4EA5E2106}">
      <dgm:prSet/>
      <dgm:spPr/>
      <dgm:t>
        <a:bodyPr/>
        <a:lstStyle/>
        <a:p>
          <a:endParaRPr lang="en-US"/>
        </a:p>
      </dgm:t>
    </dgm:pt>
    <dgm:pt modelId="{C3202923-54BF-418E-9FE9-331B1EF4982B}">
      <dgm:prSet/>
      <dgm:spPr/>
      <dgm:t>
        <a:bodyPr/>
        <a:lstStyle/>
        <a:p>
          <a:r>
            <a:rPr lang="en-US"/>
            <a:t>16 Offices</a:t>
          </a:r>
        </a:p>
      </dgm:t>
    </dgm:pt>
    <dgm:pt modelId="{FC2553E2-74A3-4B19-B3A5-B4DF9C15FE63}" type="parTrans" cxnId="{F58C2F6C-172D-4CBC-991E-C9918456D98F}">
      <dgm:prSet/>
      <dgm:spPr/>
      <dgm:t>
        <a:bodyPr/>
        <a:lstStyle/>
        <a:p>
          <a:endParaRPr lang="en-US"/>
        </a:p>
      </dgm:t>
    </dgm:pt>
    <dgm:pt modelId="{148372F7-1A58-4D85-B9B6-B8ACAB1A1B54}" type="sibTrans" cxnId="{F58C2F6C-172D-4CBC-991E-C9918456D98F}">
      <dgm:prSet/>
      <dgm:spPr/>
      <dgm:t>
        <a:bodyPr/>
        <a:lstStyle/>
        <a:p>
          <a:endParaRPr lang="en-US"/>
        </a:p>
      </dgm:t>
    </dgm:pt>
    <dgm:pt modelId="{5436F944-4F79-4883-A558-2037E0A362AD}">
      <dgm:prSet/>
      <dgm:spPr/>
      <dgm:t>
        <a:bodyPr/>
        <a:lstStyle/>
        <a:p>
          <a:r>
            <a:rPr lang="en-US"/>
            <a:t>2024</a:t>
          </a:r>
        </a:p>
      </dgm:t>
    </dgm:pt>
    <dgm:pt modelId="{0BE8D57D-42D1-4D6B-8BFA-94F0DB96E817}" type="parTrans" cxnId="{046D6AA7-9F05-439F-8239-0A905898C22D}">
      <dgm:prSet/>
      <dgm:spPr/>
      <dgm:t>
        <a:bodyPr/>
        <a:lstStyle/>
        <a:p>
          <a:endParaRPr lang="en-US"/>
        </a:p>
      </dgm:t>
    </dgm:pt>
    <dgm:pt modelId="{A0842242-3EA4-4070-8B5E-B6A4CE434921}" type="sibTrans" cxnId="{046D6AA7-9F05-439F-8239-0A905898C22D}">
      <dgm:prSet/>
      <dgm:spPr/>
      <dgm:t>
        <a:bodyPr/>
        <a:lstStyle/>
        <a:p>
          <a:endParaRPr lang="en-US"/>
        </a:p>
      </dgm:t>
    </dgm:pt>
    <dgm:pt modelId="{846B2A67-8D8D-49F5-9B08-0CD10E45A3A3}">
      <dgm:prSet/>
      <dgm:spPr/>
      <dgm:t>
        <a:bodyPr/>
        <a:lstStyle/>
        <a:p>
          <a:r>
            <a:rPr lang="en-US"/>
            <a:t>40 Providers</a:t>
          </a:r>
        </a:p>
      </dgm:t>
    </dgm:pt>
    <dgm:pt modelId="{62A5DCFF-94D5-48F6-A81A-8E19ACA88E20}" type="parTrans" cxnId="{DFA18A60-0F6F-4952-93D9-FD22A2993750}">
      <dgm:prSet/>
      <dgm:spPr/>
      <dgm:t>
        <a:bodyPr/>
        <a:lstStyle/>
        <a:p>
          <a:endParaRPr lang="en-US"/>
        </a:p>
      </dgm:t>
    </dgm:pt>
    <dgm:pt modelId="{38A07C0D-0658-4361-8A7E-34A216194305}" type="sibTrans" cxnId="{DFA18A60-0F6F-4952-93D9-FD22A2993750}">
      <dgm:prSet/>
      <dgm:spPr/>
      <dgm:t>
        <a:bodyPr/>
        <a:lstStyle/>
        <a:p>
          <a:endParaRPr lang="en-US"/>
        </a:p>
      </dgm:t>
    </dgm:pt>
    <dgm:pt modelId="{347A3B91-3D8F-4435-A18C-EC52D02E342D}">
      <dgm:prSet/>
      <dgm:spPr/>
      <dgm:t>
        <a:bodyPr/>
        <a:lstStyle/>
        <a:p>
          <a:r>
            <a:rPr lang="en-US"/>
            <a:t>2024</a:t>
          </a:r>
        </a:p>
      </dgm:t>
    </dgm:pt>
    <dgm:pt modelId="{8852674E-DC05-473C-A9BC-C3B22B0B59E3}" type="parTrans" cxnId="{1A179A28-C03B-48A7-854C-240EB5678F4D}">
      <dgm:prSet/>
      <dgm:spPr/>
      <dgm:t>
        <a:bodyPr/>
        <a:lstStyle/>
        <a:p>
          <a:endParaRPr lang="en-US"/>
        </a:p>
      </dgm:t>
    </dgm:pt>
    <dgm:pt modelId="{5E0CDD8B-83EC-4DB2-99E1-E9DDC9571600}" type="sibTrans" cxnId="{1A179A28-C03B-48A7-854C-240EB5678F4D}">
      <dgm:prSet/>
      <dgm:spPr/>
      <dgm:t>
        <a:bodyPr/>
        <a:lstStyle/>
        <a:p>
          <a:endParaRPr lang="en-US"/>
        </a:p>
      </dgm:t>
    </dgm:pt>
    <dgm:pt modelId="{5D596EB5-F38C-4E64-91C4-97B911982661}">
      <dgm:prSet/>
      <dgm:spPr/>
      <dgm:t>
        <a:bodyPr/>
        <a:lstStyle/>
        <a:p>
          <a:r>
            <a:rPr lang="en-US"/>
            <a:t>Private Equity Offering</a:t>
          </a:r>
        </a:p>
      </dgm:t>
    </dgm:pt>
    <dgm:pt modelId="{A6A6E6E9-2699-4FA0-92D1-5DFEE99269CD}" type="parTrans" cxnId="{C786DE64-9F46-458B-B4A7-335C9B350238}">
      <dgm:prSet/>
      <dgm:spPr/>
      <dgm:t>
        <a:bodyPr/>
        <a:lstStyle/>
        <a:p>
          <a:endParaRPr lang="en-US"/>
        </a:p>
      </dgm:t>
    </dgm:pt>
    <dgm:pt modelId="{770E56D6-9CCA-4235-902D-E3C1079C70F3}" type="sibTrans" cxnId="{C786DE64-9F46-458B-B4A7-335C9B350238}">
      <dgm:prSet/>
      <dgm:spPr/>
      <dgm:t>
        <a:bodyPr/>
        <a:lstStyle/>
        <a:p>
          <a:endParaRPr lang="en-US"/>
        </a:p>
      </dgm:t>
    </dgm:pt>
    <dgm:pt modelId="{76E6AB3B-1313-4F44-92F0-04A23EFB932F}">
      <dgm:prSet/>
      <dgm:spPr/>
      <dgm:t>
        <a:bodyPr/>
        <a:lstStyle/>
        <a:p>
          <a:r>
            <a:rPr lang="en-US"/>
            <a:t>2025</a:t>
          </a:r>
        </a:p>
      </dgm:t>
    </dgm:pt>
    <dgm:pt modelId="{711650BA-BFEE-4771-AEFD-39BB9FB2F0E8}" type="parTrans" cxnId="{3061B810-EBAD-4C84-9039-D1530C019EBA}">
      <dgm:prSet/>
      <dgm:spPr/>
      <dgm:t>
        <a:bodyPr/>
        <a:lstStyle/>
        <a:p>
          <a:endParaRPr lang="en-US"/>
        </a:p>
      </dgm:t>
    </dgm:pt>
    <dgm:pt modelId="{E2B99804-6E1E-4087-A209-A202FA5463C6}" type="sibTrans" cxnId="{3061B810-EBAD-4C84-9039-D1530C019EBA}">
      <dgm:prSet/>
      <dgm:spPr/>
      <dgm:t>
        <a:bodyPr/>
        <a:lstStyle/>
        <a:p>
          <a:endParaRPr lang="en-US"/>
        </a:p>
      </dgm:t>
    </dgm:pt>
    <dgm:pt modelId="{AF683994-73F7-422F-A9CE-FA0A46BC547A}">
      <dgm:prSet/>
      <dgm:spPr/>
      <dgm:t>
        <a:bodyPr/>
        <a:lstStyle/>
        <a:p>
          <a:r>
            <a:rPr lang="en-US"/>
            <a:t>5 States </a:t>
          </a:r>
        </a:p>
      </dgm:t>
    </dgm:pt>
    <dgm:pt modelId="{4B2DCA12-F701-4814-842F-21BAB0E1CC52}" type="parTrans" cxnId="{96BBABDA-E137-40F0-B3E1-674FB5F4C582}">
      <dgm:prSet/>
      <dgm:spPr/>
      <dgm:t>
        <a:bodyPr/>
        <a:lstStyle/>
        <a:p>
          <a:endParaRPr lang="en-US"/>
        </a:p>
      </dgm:t>
    </dgm:pt>
    <dgm:pt modelId="{B092325F-6859-4896-9BC9-79F999AF8413}" type="sibTrans" cxnId="{96BBABDA-E137-40F0-B3E1-674FB5F4C582}">
      <dgm:prSet/>
      <dgm:spPr/>
      <dgm:t>
        <a:bodyPr/>
        <a:lstStyle/>
        <a:p>
          <a:endParaRPr lang="en-US"/>
        </a:p>
      </dgm:t>
    </dgm:pt>
    <dgm:pt modelId="{72441737-32C9-447C-89B7-AE7A7867AB02}">
      <dgm:prSet/>
      <dgm:spPr/>
      <dgm:t>
        <a:bodyPr/>
        <a:lstStyle/>
        <a:p>
          <a:r>
            <a:rPr lang="en-US"/>
            <a:t>2025</a:t>
          </a:r>
        </a:p>
      </dgm:t>
    </dgm:pt>
    <dgm:pt modelId="{9BE754BE-ED9B-446F-8F3E-836F1B5E6748}" type="parTrans" cxnId="{502747D9-8BEA-4D9C-B53C-11EE79B43C6D}">
      <dgm:prSet/>
      <dgm:spPr/>
      <dgm:t>
        <a:bodyPr/>
        <a:lstStyle/>
        <a:p>
          <a:endParaRPr lang="en-US"/>
        </a:p>
      </dgm:t>
    </dgm:pt>
    <dgm:pt modelId="{F5003B82-39DC-4B78-A9F9-C8170626A9D1}" type="sibTrans" cxnId="{502747D9-8BEA-4D9C-B53C-11EE79B43C6D}">
      <dgm:prSet/>
      <dgm:spPr/>
      <dgm:t>
        <a:bodyPr/>
        <a:lstStyle/>
        <a:p>
          <a:endParaRPr lang="en-US"/>
        </a:p>
      </dgm:t>
    </dgm:pt>
    <dgm:pt modelId="{BE81076D-329C-40A2-B9A4-2EA85928BB80}">
      <dgm:prSet/>
      <dgm:spPr/>
      <dgm:t>
        <a:bodyPr/>
        <a:lstStyle/>
        <a:p>
          <a:r>
            <a:rPr lang="en-US"/>
            <a:t>15 Locations</a:t>
          </a:r>
        </a:p>
      </dgm:t>
    </dgm:pt>
    <dgm:pt modelId="{66DC27CB-1E7E-48DB-9185-447FAFFAACF8}" type="parTrans" cxnId="{39F6D5A9-936E-48CB-9D08-2A22CBA98D5B}">
      <dgm:prSet/>
      <dgm:spPr/>
      <dgm:t>
        <a:bodyPr/>
        <a:lstStyle/>
        <a:p>
          <a:endParaRPr lang="en-US"/>
        </a:p>
      </dgm:t>
    </dgm:pt>
    <dgm:pt modelId="{3871383D-5677-4820-8839-28B7EF3E97F3}" type="sibTrans" cxnId="{39F6D5A9-936E-48CB-9D08-2A22CBA98D5B}">
      <dgm:prSet/>
      <dgm:spPr/>
      <dgm:t>
        <a:bodyPr/>
        <a:lstStyle/>
        <a:p>
          <a:endParaRPr lang="en-US"/>
        </a:p>
      </dgm:t>
    </dgm:pt>
    <dgm:pt modelId="{34F94F8E-BB17-4CBC-A6DB-2814B26B7774}">
      <dgm:prSet/>
      <dgm:spPr/>
      <dgm:t>
        <a:bodyPr/>
        <a:lstStyle/>
        <a:p>
          <a:r>
            <a:rPr lang="en-US"/>
            <a:t>35 Offices</a:t>
          </a:r>
        </a:p>
      </dgm:t>
    </dgm:pt>
    <dgm:pt modelId="{FE91B609-0B89-4E52-9070-8165CD68D99C}" type="parTrans" cxnId="{816DB6BA-0A33-4DCE-8D6D-6D2C25F54745}">
      <dgm:prSet/>
      <dgm:spPr/>
      <dgm:t>
        <a:bodyPr/>
        <a:lstStyle/>
        <a:p>
          <a:endParaRPr lang="en-US"/>
        </a:p>
      </dgm:t>
    </dgm:pt>
    <dgm:pt modelId="{D7B11C09-56D2-4F23-8A92-42910C4EF571}" type="sibTrans" cxnId="{816DB6BA-0A33-4DCE-8D6D-6D2C25F54745}">
      <dgm:prSet/>
      <dgm:spPr/>
      <dgm:t>
        <a:bodyPr/>
        <a:lstStyle/>
        <a:p>
          <a:endParaRPr lang="en-US"/>
        </a:p>
      </dgm:t>
    </dgm:pt>
    <dgm:pt modelId="{EE6F1BA4-D7AB-433F-A2FA-4B55E83356E8}">
      <dgm:prSet/>
      <dgm:spPr/>
      <dgm:t>
        <a:bodyPr/>
        <a:lstStyle/>
        <a:p>
          <a:r>
            <a:rPr lang="en-US"/>
            <a:t>2025</a:t>
          </a:r>
        </a:p>
      </dgm:t>
    </dgm:pt>
    <dgm:pt modelId="{D09C622A-815F-4264-935F-CB90055D2D3A}" type="parTrans" cxnId="{EF16D2A2-E3C4-466D-8ADB-F05FF52CAE04}">
      <dgm:prSet/>
      <dgm:spPr/>
      <dgm:t>
        <a:bodyPr/>
        <a:lstStyle/>
        <a:p>
          <a:endParaRPr lang="en-US"/>
        </a:p>
      </dgm:t>
    </dgm:pt>
    <dgm:pt modelId="{E3CFAF3F-E635-4432-8B06-4DBF1A022752}" type="sibTrans" cxnId="{EF16D2A2-E3C4-466D-8ADB-F05FF52CAE04}">
      <dgm:prSet/>
      <dgm:spPr/>
      <dgm:t>
        <a:bodyPr/>
        <a:lstStyle/>
        <a:p>
          <a:endParaRPr lang="en-US"/>
        </a:p>
      </dgm:t>
    </dgm:pt>
    <dgm:pt modelId="{0112E6AF-B508-40AA-B6C1-67A8087D126C}">
      <dgm:prSet/>
      <dgm:spPr/>
      <dgm:t>
        <a:bodyPr/>
        <a:lstStyle/>
        <a:p>
          <a:r>
            <a:rPr lang="en-US"/>
            <a:t>50+ Providers</a:t>
          </a:r>
        </a:p>
      </dgm:t>
    </dgm:pt>
    <dgm:pt modelId="{BF49AAD0-4181-4384-B569-54FF69D89309}" type="parTrans" cxnId="{F80A0A42-5409-4D20-9469-706AAA70C6E4}">
      <dgm:prSet/>
      <dgm:spPr/>
      <dgm:t>
        <a:bodyPr/>
        <a:lstStyle/>
        <a:p>
          <a:endParaRPr lang="en-US"/>
        </a:p>
      </dgm:t>
    </dgm:pt>
    <dgm:pt modelId="{A371DEDC-598F-4C03-ABC4-14F792FB287C}" type="sibTrans" cxnId="{F80A0A42-5409-4D20-9469-706AAA70C6E4}">
      <dgm:prSet/>
      <dgm:spPr/>
      <dgm:t>
        <a:bodyPr/>
        <a:lstStyle/>
        <a:p>
          <a:endParaRPr lang="en-US"/>
        </a:p>
      </dgm:t>
    </dgm:pt>
    <dgm:pt modelId="{3D2F14D1-0F5A-4425-92B1-330F1EDA2B19}">
      <dgm:prSet/>
      <dgm:spPr/>
      <dgm:t>
        <a:bodyPr/>
        <a:lstStyle/>
        <a:p>
          <a:r>
            <a:rPr lang="en-US"/>
            <a:t>2025</a:t>
          </a:r>
        </a:p>
      </dgm:t>
    </dgm:pt>
    <dgm:pt modelId="{BB64FA83-92F0-4D80-A51D-210D41F5FC7F}" type="parTrans" cxnId="{0B1FD64A-D9E9-4FB0-BC86-C7033209EED1}">
      <dgm:prSet/>
      <dgm:spPr/>
      <dgm:t>
        <a:bodyPr/>
        <a:lstStyle/>
        <a:p>
          <a:endParaRPr lang="en-US"/>
        </a:p>
      </dgm:t>
    </dgm:pt>
    <dgm:pt modelId="{D8B8AC25-A42A-465B-AA24-13FB5E1D812B}" type="sibTrans" cxnId="{0B1FD64A-D9E9-4FB0-BC86-C7033209EED1}">
      <dgm:prSet/>
      <dgm:spPr/>
      <dgm:t>
        <a:bodyPr/>
        <a:lstStyle/>
        <a:p>
          <a:endParaRPr lang="en-US"/>
        </a:p>
      </dgm:t>
    </dgm:pt>
    <dgm:pt modelId="{0ECC06D9-2D53-4586-815B-259DE59AE429}">
      <dgm:prSet/>
      <dgm:spPr/>
      <dgm:t>
        <a:bodyPr/>
        <a:lstStyle/>
        <a:p>
          <a:r>
            <a:rPr lang="en-US"/>
            <a:t>Franchise Program</a:t>
          </a:r>
        </a:p>
      </dgm:t>
    </dgm:pt>
    <dgm:pt modelId="{E565FA9A-24AE-4E39-A6A1-63508B854E3A}" type="parTrans" cxnId="{3E37FE8D-2221-47EF-A00B-8484C6B0F31D}">
      <dgm:prSet/>
      <dgm:spPr/>
      <dgm:t>
        <a:bodyPr/>
        <a:lstStyle/>
        <a:p>
          <a:endParaRPr lang="en-US"/>
        </a:p>
      </dgm:t>
    </dgm:pt>
    <dgm:pt modelId="{AF37DCBD-E63B-42BB-AC75-FB1AA3F02E15}" type="sibTrans" cxnId="{3E37FE8D-2221-47EF-A00B-8484C6B0F31D}">
      <dgm:prSet/>
      <dgm:spPr/>
      <dgm:t>
        <a:bodyPr/>
        <a:lstStyle/>
        <a:p>
          <a:endParaRPr lang="en-US"/>
        </a:p>
      </dgm:t>
    </dgm:pt>
    <dgm:pt modelId="{5295CC5D-EC2A-4D43-AF9D-CD791727572B}" type="pres">
      <dgm:prSet presAssocID="{91AA0398-EC7D-4ABA-AC6E-C3453FBD7C70}" presName="Name0" presStyleCnt="0">
        <dgm:presLayoutVars>
          <dgm:animLvl val="lvl"/>
          <dgm:resizeHandles val="exact"/>
        </dgm:presLayoutVars>
      </dgm:prSet>
      <dgm:spPr/>
    </dgm:pt>
    <dgm:pt modelId="{77A39791-5B2A-48E5-93B6-285F6CBC4EFF}" type="pres">
      <dgm:prSet presAssocID="{514962CD-8FD7-49F8-92A1-AE4C99AAB1C2}" presName="composite" presStyleCnt="0"/>
      <dgm:spPr/>
    </dgm:pt>
    <dgm:pt modelId="{BDDC4B06-19BF-4F4A-AE98-3B6576237BCF}" type="pres">
      <dgm:prSet presAssocID="{514962CD-8FD7-49F8-92A1-AE4C99AAB1C2}" presName="L" presStyleLbl="solidFgAcc1" presStyleIdx="0" presStyleCnt="7">
        <dgm:presLayoutVars>
          <dgm:chMax val="0"/>
          <dgm:chPref val="0"/>
        </dgm:presLayoutVars>
      </dgm:prSet>
      <dgm:spPr/>
    </dgm:pt>
    <dgm:pt modelId="{BBEC5A38-2ACA-4C12-BF02-4148563443C1}" type="pres">
      <dgm:prSet presAssocID="{514962CD-8FD7-49F8-92A1-AE4C99AAB1C2}" presName="parTx" presStyleLbl="alignNode1" presStyleIdx="0" presStyleCnt="7">
        <dgm:presLayoutVars>
          <dgm:chMax val="0"/>
          <dgm:chPref val="0"/>
          <dgm:bulletEnabled val="1"/>
        </dgm:presLayoutVars>
      </dgm:prSet>
      <dgm:spPr/>
    </dgm:pt>
    <dgm:pt modelId="{4AFCB663-CBA2-4093-8E37-915C66D73E0C}" type="pres">
      <dgm:prSet presAssocID="{514962CD-8FD7-49F8-92A1-AE4C99AAB1C2}" presName="desTx" presStyleLbl="revTx" presStyleIdx="0" presStyleCnt="7">
        <dgm:presLayoutVars>
          <dgm:chMax val="0"/>
          <dgm:chPref val="0"/>
          <dgm:bulletEnabled val="1"/>
        </dgm:presLayoutVars>
      </dgm:prSet>
      <dgm:spPr/>
    </dgm:pt>
    <dgm:pt modelId="{0791FD6F-556D-4260-B813-7E9940BA2EBF}" type="pres">
      <dgm:prSet presAssocID="{514962CD-8FD7-49F8-92A1-AE4C99AAB1C2}" presName="EmptyPlaceHolder" presStyleCnt="0"/>
      <dgm:spPr/>
    </dgm:pt>
    <dgm:pt modelId="{EA29CBDA-F581-4544-A3E0-56B364B9D6A9}" type="pres">
      <dgm:prSet presAssocID="{B5B584C8-612E-4556-B7A9-91A4270912D1}" presName="space" presStyleCnt="0"/>
      <dgm:spPr/>
    </dgm:pt>
    <dgm:pt modelId="{6610F2A8-6B40-46C6-9B8D-9C0CEB4CD1DF}" type="pres">
      <dgm:prSet presAssocID="{5436F944-4F79-4883-A558-2037E0A362AD}" presName="composite" presStyleCnt="0"/>
      <dgm:spPr/>
    </dgm:pt>
    <dgm:pt modelId="{BFA56FCA-8197-48B3-A7D3-53614C4D1388}" type="pres">
      <dgm:prSet presAssocID="{5436F944-4F79-4883-A558-2037E0A362AD}" presName="L" presStyleLbl="solidFgAcc1" presStyleIdx="1" presStyleCnt="7">
        <dgm:presLayoutVars>
          <dgm:chMax val="0"/>
          <dgm:chPref val="0"/>
        </dgm:presLayoutVars>
      </dgm:prSet>
      <dgm:spPr/>
    </dgm:pt>
    <dgm:pt modelId="{976BB0E5-12EE-4490-8315-5AD87F17328D}" type="pres">
      <dgm:prSet presAssocID="{5436F944-4F79-4883-A558-2037E0A362AD}" presName="parTx" presStyleLbl="alignNode1" presStyleIdx="1" presStyleCnt="7">
        <dgm:presLayoutVars>
          <dgm:chMax val="0"/>
          <dgm:chPref val="0"/>
          <dgm:bulletEnabled val="1"/>
        </dgm:presLayoutVars>
      </dgm:prSet>
      <dgm:spPr/>
    </dgm:pt>
    <dgm:pt modelId="{7EE4370D-03F8-4BE0-84D2-11027F49FB3A}" type="pres">
      <dgm:prSet presAssocID="{5436F944-4F79-4883-A558-2037E0A362AD}" presName="desTx" presStyleLbl="revTx" presStyleIdx="1" presStyleCnt="7">
        <dgm:presLayoutVars>
          <dgm:chMax val="0"/>
          <dgm:chPref val="0"/>
          <dgm:bulletEnabled val="1"/>
        </dgm:presLayoutVars>
      </dgm:prSet>
      <dgm:spPr/>
    </dgm:pt>
    <dgm:pt modelId="{AEBA3DDA-F49A-4BA2-9597-4429327068FA}" type="pres">
      <dgm:prSet presAssocID="{5436F944-4F79-4883-A558-2037E0A362AD}" presName="EmptyPlaceHolder" presStyleCnt="0"/>
      <dgm:spPr/>
    </dgm:pt>
    <dgm:pt modelId="{61255849-19BD-4BED-9A87-C96850441D6B}" type="pres">
      <dgm:prSet presAssocID="{A0842242-3EA4-4070-8B5E-B6A4CE434921}" presName="space" presStyleCnt="0"/>
      <dgm:spPr/>
    </dgm:pt>
    <dgm:pt modelId="{F4996101-C462-4891-A88D-8330919B8D4E}" type="pres">
      <dgm:prSet presAssocID="{347A3B91-3D8F-4435-A18C-EC52D02E342D}" presName="composite" presStyleCnt="0"/>
      <dgm:spPr/>
    </dgm:pt>
    <dgm:pt modelId="{4788CA55-FA21-4310-AAF7-8F9D6BFA4A02}" type="pres">
      <dgm:prSet presAssocID="{347A3B91-3D8F-4435-A18C-EC52D02E342D}" presName="L" presStyleLbl="solidFgAcc1" presStyleIdx="2" presStyleCnt="7">
        <dgm:presLayoutVars>
          <dgm:chMax val="0"/>
          <dgm:chPref val="0"/>
        </dgm:presLayoutVars>
      </dgm:prSet>
      <dgm:spPr/>
    </dgm:pt>
    <dgm:pt modelId="{63AFB699-D767-448A-9A09-AC2841CE65E2}" type="pres">
      <dgm:prSet presAssocID="{347A3B91-3D8F-4435-A18C-EC52D02E342D}" presName="parTx" presStyleLbl="alignNode1" presStyleIdx="2" presStyleCnt="7">
        <dgm:presLayoutVars>
          <dgm:chMax val="0"/>
          <dgm:chPref val="0"/>
          <dgm:bulletEnabled val="1"/>
        </dgm:presLayoutVars>
      </dgm:prSet>
      <dgm:spPr/>
    </dgm:pt>
    <dgm:pt modelId="{872C1B58-A993-448F-8A61-A958510DECEB}" type="pres">
      <dgm:prSet presAssocID="{347A3B91-3D8F-4435-A18C-EC52D02E342D}" presName="desTx" presStyleLbl="revTx" presStyleIdx="2" presStyleCnt="7">
        <dgm:presLayoutVars>
          <dgm:chMax val="0"/>
          <dgm:chPref val="0"/>
          <dgm:bulletEnabled val="1"/>
        </dgm:presLayoutVars>
      </dgm:prSet>
      <dgm:spPr/>
    </dgm:pt>
    <dgm:pt modelId="{AE4FF040-7D9A-417B-982B-F04AEACD89F4}" type="pres">
      <dgm:prSet presAssocID="{347A3B91-3D8F-4435-A18C-EC52D02E342D}" presName="EmptyPlaceHolder" presStyleCnt="0"/>
      <dgm:spPr/>
    </dgm:pt>
    <dgm:pt modelId="{728AAD54-BAA3-42B0-B15C-1904C2F5842C}" type="pres">
      <dgm:prSet presAssocID="{5E0CDD8B-83EC-4DB2-99E1-E9DDC9571600}" presName="space" presStyleCnt="0"/>
      <dgm:spPr/>
    </dgm:pt>
    <dgm:pt modelId="{20DCBBA4-DD10-4AC7-9C3F-C04C9A5E9047}" type="pres">
      <dgm:prSet presAssocID="{76E6AB3B-1313-4F44-92F0-04A23EFB932F}" presName="composite" presStyleCnt="0"/>
      <dgm:spPr/>
    </dgm:pt>
    <dgm:pt modelId="{9A2C3EE1-7662-48C8-BFAD-9606290888C0}" type="pres">
      <dgm:prSet presAssocID="{76E6AB3B-1313-4F44-92F0-04A23EFB932F}" presName="L" presStyleLbl="solidFgAcc1" presStyleIdx="3" presStyleCnt="7">
        <dgm:presLayoutVars>
          <dgm:chMax val="0"/>
          <dgm:chPref val="0"/>
        </dgm:presLayoutVars>
      </dgm:prSet>
      <dgm:spPr/>
    </dgm:pt>
    <dgm:pt modelId="{5EFEC78D-C572-4D40-B62C-ADD518F1D9B5}" type="pres">
      <dgm:prSet presAssocID="{76E6AB3B-1313-4F44-92F0-04A23EFB932F}" presName="parTx" presStyleLbl="alignNode1" presStyleIdx="3" presStyleCnt="7">
        <dgm:presLayoutVars>
          <dgm:chMax val="0"/>
          <dgm:chPref val="0"/>
          <dgm:bulletEnabled val="1"/>
        </dgm:presLayoutVars>
      </dgm:prSet>
      <dgm:spPr/>
    </dgm:pt>
    <dgm:pt modelId="{F7014DD0-18B3-42FD-A219-069915A48BE6}" type="pres">
      <dgm:prSet presAssocID="{76E6AB3B-1313-4F44-92F0-04A23EFB932F}" presName="desTx" presStyleLbl="revTx" presStyleIdx="3" presStyleCnt="7">
        <dgm:presLayoutVars>
          <dgm:chMax val="0"/>
          <dgm:chPref val="0"/>
          <dgm:bulletEnabled val="1"/>
        </dgm:presLayoutVars>
      </dgm:prSet>
      <dgm:spPr/>
    </dgm:pt>
    <dgm:pt modelId="{AC008FC6-993D-4416-9FE4-97A1EC845773}" type="pres">
      <dgm:prSet presAssocID="{76E6AB3B-1313-4F44-92F0-04A23EFB932F}" presName="EmptyPlaceHolder" presStyleCnt="0"/>
      <dgm:spPr/>
    </dgm:pt>
    <dgm:pt modelId="{A6549CA0-96BF-431B-AC8A-740A72E9C198}" type="pres">
      <dgm:prSet presAssocID="{E2B99804-6E1E-4087-A209-A202FA5463C6}" presName="space" presStyleCnt="0"/>
      <dgm:spPr/>
    </dgm:pt>
    <dgm:pt modelId="{929B6C1F-AB7E-4F1E-AFB3-8515F6A09575}" type="pres">
      <dgm:prSet presAssocID="{72441737-32C9-447C-89B7-AE7A7867AB02}" presName="composite" presStyleCnt="0"/>
      <dgm:spPr/>
    </dgm:pt>
    <dgm:pt modelId="{8D3FE2C5-324F-4EF2-A154-1E0F207DE194}" type="pres">
      <dgm:prSet presAssocID="{72441737-32C9-447C-89B7-AE7A7867AB02}" presName="L" presStyleLbl="solidFgAcc1" presStyleIdx="4" presStyleCnt="7">
        <dgm:presLayoutVars>
          <dgm:chMax val="0"/>
          <dgm:chPref val="0"/>
        </dgm:presLayoutVars>
      </dgm:prSet>
      <dgm:spPr/>
    </dgm:pt>
    <dgm:pt modelId="{4D4A0B72-4396-4EE6-8F39-BC2F0E407746}" type="pres">
      <dgm:prSet presAssocID="{72441737-32C9-447C-89B7-AE7A7867AB02}" presName="parTx" presStyleLbl="alignNode1" presStyleIdx="4" presStyleCnt="7">
        <dgm:presLayoutVars>
          <dgm:chMax val="0"/>
          <dgm:chPref val="0"/>
          <dgm:bulletEnabled val="1"/>
        </dgm:presLayoutVars>
      </dgm:prSet>
      <dgm:spPr/>
    </dgm:pt>
    <dgm:pt modelId="{A21E7A02-363D-4059-BDA8-EB1221138555}" type="pres">
      <dgm:prSet presAssocID="{72441737-32C9-447C-89B7-AE7A7867AB02}" presName="desTx" presStyleLbl="revTx" presStyleIdx="4" presStyleCnt="7">
        <dgm:presLayoutVars>
          <dgm:chMax val="0"/>
          <dgm:chPref val="0"/>
          <dgm:bulletEnabled val="1"/>
        </dgm:presLayoutVars>
      </dgm:prSet>
      <dgm:spPr/>
    </dgm:pt>
    <dgm:pt modelId="{C92BE6E0-57CB-49DF-BAF7-84E78631FDBC}" type="pres">
      <dgm:prSet presAssocID="{72441737-32C9-447C-89B7-AE7A7867AB02}" presName="EmptyPlaceHolder" presStyleCnt="0"/>
      <dgm:spPr/>
    </dgm:pt>
    <dgm:pt modelId="{C0CB5F58-692A-468F-B77E-70D681409745}" type="pres">
      <dgm:prSet presAssocID="{F5003B82-39DC-4B78-A9F9-C8170626A9D1}" presName="space" presStyleCnt="0"/>
      <dgm:spPr/>
    </dgm:pt>
    <dgm:pt modelId="{14923941-2DDF-4A12-9AC7-D029515D683B}" type="pres">
      <dgm:prSet presAssocID="{EE6F1BA4-D7AB-433F-A2FA-4B55E83356E8}" presName="composite" presStyleCnt="0"/>
      <dgm:spPr/>
    </dgm:pt>
    <dgm:pt modelId="{7DD16ED7-99CC-4BED-AF57-14CF0FF894CC}" type="pres">
      <dgm:prSet presAssocID="{EE6F1BA4-D7AB-433F-A2FA-4B55E83356E8}" presName="L" presStyleLbl="solidFgAcc1" presStyleIdx="5" presStyleCnt="7">
        <dgm:presLayoutVars>
          <dgm:chMax val="0"/>
          <dgm:chPref val="0"/>
        </dgm:presLayoutVars>
      </dgm:prSet>
      <dgm:spPr/>
    </dgm:pt>
    <dgm:pt modelId="{A456B7D2-56A3-47D6-91FF-675212489960}" type="pres">
      <dgm:prSet presAssocID="{EE6F1BA4-D7AB-433F-A2FA-4B55E83356E8}" presName="parTx" presStyleLbl="alignNode1" presStyleIdx="5" presStyleCnt="7">
        <dgm:presLayoutVars>
          <dgm:chMax val="0"/>
          <dgm:chPref val="0"/>
          <dgm:bulletEnabled val="1"/>
        </dgm:presLayoutVars>
      </dgm:prSet>
      <dgm:spPr/>
    </dgm:pt>
    <dgm:pt modelId="{91DA5E2B-BB3F-46CF-8F8B-383C28C9B996}" type="pres">
      <dgm:prSet presAssocID="{EE6F1BA4-D7AB-433F-A2FA-4B55E83356E8}" presName="desTx" presStyleLbl="revTx" presStyleIdx="5" presStyleCnt="7">
        <dgm:presLayoutVars>
          <dgm:chMax val="0"/>
          <dgm:chPref val="0"/>
          <dgm:bulletEnabled val="1"/>
        </dgm:presLayoutVars>
      </dgm:prSet>
      <dgm:spPr/>
    </dgm:pt>
    <dgm:pt modelId="{662E6AA7-793C-404E-810B-6509BF9CEBE2}" type="pres">
      <dgm:prSet presAssocID="{EE6F1BA4-D7AB-433F-A2FA-4B55E83356E8}" presName="EmptyPlaceHolder" presStyleCnt="0"/>
      <dgm:spPr/>
    </dgm:pt>
    <dgm:pt modelId="{63C7EFD0-1B79-4117-B7E2-F974426727C1}" type="pres">
      <dgm:prSet presAssocID="{E3CFAF3F-E635-4432-8B06-4DBF1A022752}" presName="space" presStyleCnt="0"/>
      <dgm:spPr/>
    </dgm:pt>
    <dgm:pt modelId="{61D081EE-6B12-42A6-8992-A59C14418FB6}" type="pres">
      <dgm:prSet presAssocID="{3D2F14D1-0F5A-4425-92B1-330F1EDA2B19}" presName="composite" presStyleCnt="0"/>
      <dgm:spPr/>
    </dgm:pt>
    <dgm:pt modelId="{2FB67AFD-D8F6-4BF5-B183-2F9B03CACA2F}" type="pres">
      <dgm:prSet presAssocID="{3D2F14D1-0F5A-4425-92B1-330F1EDA2B19}" presName="L" presStyleLbl="solidFgAcc1" presStyleIdx="6" presStyleCnt="7">
        <dgm:presLayoutVars>
          <dgm:chMax val="0"/>
          <dgm:chPref val="0"/>
        </dgm:presLayoutVars>
      </dgm:prSet>
      <dgm:spPr/>
    </dgm:pt>
    <dgm:pt modelId="{0BB791BE-B34C-4B30-BBCA-BCBD9EE64305}" type="pres">
      <dgm:prSet presAssocID="{3D2F14D1-0F5A-4425-92B1-330F1EDA2B19}" presName="parTx" presStyleLbl="alignNode1" presStyleIdx="6" presStyleCnt="7">
        <dgm:presLayoutVars>
          <dgm:chMax val="0"/>
          <dgm:chPref val="0"/>
          <dgm:bulletEnabled val="1"/>
        </dgm:presLayoutVars>
      </dgm:prSet>
      <dgm:spPr/>
    </dgm:pt>
    <dgm:pt modelId="{D7C043DE-DDF6-4C08-B98D-82AA7C4A9524}" type="pres">
      <dgm:prSet presAssocID="{3D2F14D1-0F5A-4425-92B1-330F1EDA2B19}" presName="desTx" presStyleLbl="revTx" presStyleIdx="6" presStyleCnt="7">
        <dgm:presLayoutVars>
          <dgm:chMax val="0"/>
          <dgm:chPref val="0"/>
          <dgm:bulletEnabled val="1"/>
        </dgm:presLayoutVars>
      </dgm:prSet>
      <dgm:spPr/>
    </dgm:pt>
    <dgm:pt modelId="{A79E5C47-C4E1-4EC6-A204-AFE9E3C9CA89}" type="pres">
      <dgm:prSet presAssocID="{3D2F14D1-0F5A-4425-92B1-330F1EDA2B19}" presName="EmptyPlaceHolder" presStyleCnt="0"/>
      <dgm:spPr/>
    </dgm:pt>
  </dgm:ptLst>
  <dgm:cxnLst>
    <dgm:cxn modelId="{1FA35304-EDE1-42C4-82AC-29B4EA5E2106}" srcId="{514962CD-8FD7-49F8-92A1-AE4C99AAB1C2}" destId="{EEA5C6B0-3BD3-47D0-BDC8-54579DD53C09}" srcOrd="0" destOrd="0" parTransId="{4147BA24-FE73-4DD4-A17F-DF15F8A16BFE}" sibTransId="{9C282539-38AF-4F54-A5F2-01905A3F30E4}"/>
    <dgm:cxn modelId="{3061B810-EBAD-4C84-9039-D1530C019EBA}" srcId="{91AA0398-EC7D-4ABA-AC6E-C3453FBD7C70}" destId="{76E6AB3B-1313-4F44-92F0-04A23EFB932F}" srcOrd="3" destOrd="0" parTransId="{711650BA-BFEE-4771-AEFD-39BB9FB2F0E8}" sibTransId="{E2B99804-6E1E-4087-A209-A202FA5463C6}"/>
    <dgm:cxn modelId="{57BD0416-976A-46C3-9F2D-CED65F350D45}" type="presOf" srcId="{347A3B91-3D8F-4435-A18C-EC52D02E342D}" destId="{63AFB699-D767-448A-9A09-AC2841CE65E2}" srcOrd="0" destOrd="0" presId="urn:microsoft.com/office/officeart/2016/7/layout/AccentHomeChevronProcess"/>
    <dgm:cxn modelId="{1A179A28-C03B-48A7-854C-240EB5678F4D}" srcId="{91AA0398-EC7D-4ABA-AC6E-C3453FBD7C70}" destId="{347A3B91-3D8F-4435-A18C-EC52D02E342D}" srcOrd="2" destOrd="0" parTransId="{8852674E-DC05-473C-A9BC-C3B22B0B59E3}" sibTransId="{5E0CDD8B-83EC-4DB2-99E1-E9DDC9571600}"/>
    <dgm:cxn modelId="{03062C30-9312-4B70-ABF3-71096227D6CA}" type="presOf" srcId="{91AA0398-EC7D-4ABA-AC6E-C3453FBD7C70}" destId="{5295CC5D-EC2A-4D43-AF9D-CD791727572B}" srcOrd="0" destOrd="0" presId="urn:microsoft.com/office/officeart/2016/7/layout/AccentHomeChevronProcess"/>
    <dgm:cxn modelId="{5644343A-5E97-40FB-AB31-F3946A372867}" type="presOf" srcId="{34F94F8E-BB17-4CBC-A6DB-2814B26B7774}" destId="{A21E7A02-363D-4059-BDA8-EB1221138555}" srcOrd="0" destOrd="1" presId="urn:microsoft.com/office/officeart/2016/7/layout/AccentHomeChevronProcess"/>
    <dgm:cxn modelId="{9CC35E3F-1AD2-4835-863C-E380A606F7B4}" type="presOf" srcId="{846B2A67-8D8D-49F5-9B08-0CD10E45A3A3}" destId="{7EE4370D-03F8-4BE0-84D2-11027F49FB3A}" srcOrd="0" destOrd="0" presId="urn:microsoft.com/office/officeart/2016/7/layout/AccentHomeChevronProcess"/>
    <dgm:cxn modelId="{DFA18A60-0F6F-4952-93D9-FD22A2993750}" srcId="{5436F944-4F79-4883-A558-2037E0A362AD}" destId="{846B2A67-8D8D-49F5-9B08-0CD10E45A3A3}" srcOrd="0" destOrd="0" parTransId="{62A5DCFF-94D5-48F6-A81A-8E19ACA88E20}" sibTransId="{38A07C0D-0658-4361-8A7E-34A216194305}"/>
    <dgm:cxn modelId="{F80A0A42-5409-4D20-9469-706AAA70C6E4}" srcId="{EE6F1BA4-D7AB-433F-A2FA-4B55E83356E8}" destId="{0112E6AF-B508-40AA-B6C1-67A8087D126C}" srcOrd="0" destOrd="0" parTransId="{BF49AAD0-4181-4384-B569-54FF69D89309}" sibTransId="{A371DEDC-598F-4C03-ABC4-14F792FB287C}"/>
    <dgm:cxn modelId="{01118743-AD25-4D84-B9F2-CF65ECB1F8E9}" type="presOf" srcId="{EEA5C6B0-3BD3-47D0-BDC8-54579DD53C09}" destId="{4AFCB663-CBA2-4093-8E37-915C66D73E0C}" srcOrd="0" destOrd="0" presId="urn:microsoft.com/office/officeart/2016/7/layout/AccentHomeChevronProcess"/>
    <dgm:cxn modelId="{C786DE64-9F46-458B-B4A7-335C9B350238}" srcId="{347A3B91-3D8F-4435-A18C-EC52D02E342D}" destId="{5D596EB5-F38C-4E64-91C4-97B911982661}" srcOrd="0" destOrd="0" parTransId="{A6A6E6E9-2699-4FA0-92D1-5DFEE99269CD}" sibTransId="{770E56D6-9CCA-4235-902D-E3C1079C70F3}"/>
    <dgm:cxn modelId="{0B1FD64A-D9E9-4FB0-BC86-C7033209EED1}" srcId="{91AA0398-EC7D-4ABA-AC6E-C3453FBD7C70}" destId="{3D2F14D1-0F5A-4425-92B1-330F1EDA2B19}" srcOrd="6" destOrd="0" parTransId="{BB64FA83-92F0-4D80-A51D-210D41F5FC7F}" sibTransId="{D8B8AC25-A42A-465B-AA24-13FB5E1D812B}"/>
    <dgm:cxn modelId="{F58C2F6C-172D-4CBC-991E-C9918456D98F}" srcId="{EEA5C6B0-3BD3-47D0-BDC8-54579DD53C09}" destId="{C3202923-54BF-418E-9FE9-331B1EF4982B}" srcOrd="0" destOrd="0" parTransId="{FC2553E2-74A3-4B19-B3A5-B4DF9C15FE63}" sibTransId="{148372F7-1A58-4D85-B9B6-B8ACAB1A1B54}"/>
    <dgm:cxn modelId="{A7C47C4E-9777-43A4-B2A9-3226D3978C95}" type="presOf" srcId="{0ECC06D9-2D53-4586-815B-259DE59AE429}" destId="{D7C043DE-DDF6-4C08-B98D-82AA7C4A9524}" srcOrd="0" destOrd="0" presId="urn:microsoft.com/office/officeart/2016/7/layout/AccentHomeChevronProcess"/>
    <dgm:cxn modelId="{74DF1E6F-F81A-4C81-8981-D22FD9E0C754}" type="presOf" srcId="{C3202923-54BF-418E-9FE9-331B1EF4982B}" destId="{4AFCB663-CBA2-4093-8E37-915C66D73E0C}" srcOrd="0" destOrd="1" presId="urn:microsoft.com/office/officeart/2016/7/layout/AccentHomeChevronProcess"/>
    <dgm:cxn modelId="{EA502D4F-136B-4AC1-A2FD-CF5A0D89E110}" type="presOf" srcId="{76E6AB3B-1313-4F44-92F0-04A23EFB932F}" destId="{5EFEC78D-C572-4D40-B62C-ADD518F1D9B5}" srcOrd="0" destOrd="0" presId="urn:microsoft.com/office/officeart/2016/7/layout/AccentHomeChevronProcess"/>
    <dgm:cxn modelId="{09BC737A-4E73-49BA-B36B-2F0F8C7F3575}" srcId="{91AA0398-EC7D-4ABA-AC6E-C3453FBD7C70}" destId="{514962CD-8FD7-49F8-92A1-AE4C99AAB1C2}" srcOrd="0" destOrd="0" parTransId="{118B19AE-7205-4906-B49D-CA2D375DAE1F}" sibTransId="{B5B584C8-612E-4556-B7A9-91A4270912D1}"/>
    <dgm:cxn modelId="{3E37FE8D-2221-47EF-A00B-8484C6B0F31D}" srcId="{3D2F14D1-0F5A-4425-92B1-330F1EDA2B19}" destId="{0ECC06D9-2D53-4586-815B-259DE59AE429}" srcOrd="0" destOrd="0" parTransId="{E565FA9A-24AE-4E39-A6A1-63508B854E3A}" sibTransId="{AF37DCBD-E63B-42BB-AC75-FB1AA3F02E15}"/>
    <dgm:cxn modelId="{EF16D2A2-E3C4-466D-8ADB-F05FF52CAE04}" srcId="{91AA0398-EC7D-4ABA-AC6E-C3453FBD7C70}" destId="{EE6F1BA4-D7AB-433F-A2FA-4B55E83356E8}" srcOrd="5" destOrd="0" parTransId="{D09C622A-815F-4264-935F-CB90055D2D3A}" sibTransId="{E3CFAF3F-E635-4432-8B06-4DBF1A022752}"/>
    <dgm:cxn modelId="{046D6AA7-9F05-439F-8239-0A905898C22D}" srcId="{91AA0398-EC7D-4ABA-AC6E-C3453FBD7C70}" destId="{5436F944-4F79-4883-A558-2037E0A362AD}" srcOrd="1" destOrd="0" parTransId="{0BE8D57D-42D1-4D6B-8BFA-94F0DB96E817}" sibTransId="{A0842242-3EA4-4070-8B5E-B6A4CE434921}"/>
    <dgm:cxn modelId="{39F6D5A9-936E-48CB-9D08-2A22CBA98D5B}" srcId="{72441737-32C9-447C-89B7-AE7A7867AB02}" destId="{BE81076D-329C-40A2-B9A4-2EA85928BB80}" srcOrd="0" destOrd="0" parTransId="{66DC27CB-1E7E-48DB-9185-447FAFFAACF8}" sibTransId="{3871383D-5677-4820-8839-28B7EF3E97F3}"/>
    <dgm:cxn modelId="{200374B1-4A60-4736-AEAD-B64F0C3B735A}" type="presOf" srcId="{514962CD-8FD7-49F8-92A1-AE4C99AAB1C2}" destId="{BBEC5A38-2ACA-4C12-BF02-4148563443C1}" srcOrd="0" destOrd="0" presId="urn:microsoft.com/office/officeart/2016/7/layout/AccentHomeChevronProcess"/>
    <dgm:cxn modelId="{F7F97AB6-F43A-4780-A1CE-4CC3E0217C0B}" type="presOf" srcId="{3D2F14D1-0F5A-4425-92B1-330F1EDA2B19}" destId="{0BB791BE-B34C-4B30-BBCA-BCBD9EE64305}" srcOrd="0" destOrd="0" presId="urn:microsoft.com/office/officeart/2016/7/layout/AccentHomeChevronProcess"/>
    <dgm:cxn modelId="{432C4EBA-6B67-42BD-915B-632DF021DCFD}" type="presOf" srcId="{BE81076D-329C-40A2-B9A4-2EA85928BB80}" destId="{A21E7A02-363D-4059-BDA8-EB1221138555}" srcOrd="0" destOrd="0" presId="urn:microsoft.com/office/officeart/2016/7/layout/AccentHomeChevronProcess"/>
    <dgm:cxn modelId="{816DB6BA-0A33-4DCE-8D6D-6D2C25F54745}" srcId="{BE81076D-329C-40A2-B9A4-2EA85928BB80}" destId="{34F94F8E-BB17-4CBC-A6DB-2814B26B7774}" srcOrd="0" destOrd="0" parTransId="{FE91B609-0B89-4E52-9070-8165CD68D99C}" sibTransId="{D7B11C09-56D2-4F23-8A92-42910C4EF571}"/>
    <dgm:cxn modelId="{F96477BB-0B86-455B-9C79-170437F8A391}" type="presOf" srcId="{EE6F1BA4-D7AB-433F-A2FA-4B55E83356E8}" destId="{A456B7D2-56A3-47D6-91FF-675212489960}" srcOrd="0" destOrd="0" presId="urn:microsoft.com/office/officeart/2016/7/layout/AccentHomeChevronProcess"/>
    <dgm:cxn modelId="{929B00C9-AFA8-43F9-95AA-9ACC3E3296A6}" type="presOf" srcId="{5D596EB5-F38C-4E64-91C4-97B911982661}" destId="{872C1B58-A993-448F-8A61-A958510DECEB}" srcOrd="0" destOrd="0" presId="urn:microsoft.com/office/officeart/2016/7/layout/AccentHomeChevronProcess"/>
    <dgm:cxn modelId="{502747D9-8BEA-4D9C-B53C-11EE79B43C6D}" srcId="{91AA0398-EC7D-4ABA-AC6E-C3453FBD7C70}" destId="{72441737-32C9-447C-89B7-AE7A7867AB02}" srcOrd="4" destOrd="0" parTransId="{9BE754BE-ED9B-446F-8F3E-836F1B5E6748}" sibTransId="{F5003B82-39DC-4B78-A9F9-C8170626A9D1}"/>
    <dgm:cxn modelId="{96BBABDA-E137-40F0-B3E1-674FB5F4C582}" srcId="{76E6AB3B-1313-4F44-92F0-04A23EFB932F}" destId="{AF683994-73F7-422F-A9CE-FA0A46BC547A}" srcOrd="0" destOrd="0" parTransId="{4B2DCA12-F701-4814-842F-21BAB0E1CC52}" sibTransId="{B092325F-6859-4896-9BC9-79F999AF8413}"/>
    <dgm:cxn modelId="{E0779DE1-E58F-46E5-B560-B4718362FF1A}" type="presOf" srcId="{5436F944-4F79-4883-A558-2037E0A362AD}" destId="{976BB0E5-12EE-4490-8315-5AD87F17328D}" srcOrd="0" destOrd="0" presId="urn:microsoft.com/office/officeart/2016/7/layout/AccentHomeChevronProcess"/>
    <dgm:cxn modelId="{DE9171E8-A8D3-45A1-B368-7C161A8A9D10}" type="presOf" srcId="{72441737-32C9-447C-89B7-AE7A7867AB02}" destId="{4D4A0B72-4396-4EE6-8F39-BC2F0E407746}" srcOrd="0" destOrd="0" presId="urn:microsoft.com/office/officeart/2016/7/layout/AccentHomeChevronProcess"/>
    <dgm:cxn modelId="{EEC570ED-BF37-40F2-BD5E-68F4C1275AC8}" type="presOf" srcId="{AF683994-73F7-422F-A9CE-FA0A46BC547A}" destId="{F7014DD0-18B3-42FD-A219-069915A48BE6}" srcOrd="0" destOrd="0" presId="urn:microsoft.com/office/officeart/2016/7/layout/AccentHomeChevronProcess"/>
    <dgm:cxn modelId="{AF3291F4-F1FC-4048-8F4D-DB754809A8F3}" type="presOf" srcId="{0112E6AF-B508-40AA-B6C1-67A8087D126C}" destId="{91DA5E2B-BB3F-46CF-8F8B-383C28C9B996}" srcOrd="0" destOrd="0" presId="urn:microsoft.com/office/officeart/2016/7/layout/AccentHomeChevronProcess"/>
    <dgm:cxn modelId="{8A696662-10BE-44E0-AC4C-8082B21744BD}" type="presParOf" srcId="{5295CC5D-EC2A-4D43-AF9D-CD791727572B}" destId="{77A39791-5B2A-48E5-93B6-285F6CBC4EFF}" srcOrd="0" destOrd="0" presId="urn:microsoft.com/office/officeart/2016/7/layout/AccentHomeChevronProcess"/>
    <dgm:cxn modelId="{EE041C1D-82C3-4791-82E0-A7FFFD51AFF2}" type="presParOf" srcId="{77A39791-5B2A-48E5-93B6-285F6CBC4EFF}" destId="{BDDC4B06-19BF-4F4A-AE98-3B6576237BCF}" srcOrd="0" destOrd="0" presId="urn:microsoft.com/office/officeart/2016/7/layout/AccentHomeChevronProcess"/>
    <dgm:cxn modelId="{F74DF8F7-BFC4-45E0-A285-0C297D71F51C}" type="presParOf" srcId="{77A39791-5B2A-48E5-93B6-285F6CBC4EFF}" destId="{BBEC5A38-2ACA-4C12-BF02-4148563443C1}" srcOrd="1" destOrd="0" presId="urn:microsoft.com/office/officeart/2016/7/layout/AccentHomeChevronProcess"/>
    <dgm:cxn modelId="{D1B0733C-103E-4D4C-BE99-6179F6063245}" type="presParOf" srcId="{77A39791-5B2A-48E5-93B6-285F6CBC4EFF}" destId="{4AFCB663-CBA2-4093-8E37-915C66D73E0C}" srcOrd="2" destOrd="0" presId="urn:microsoft.com/office/officeart/2016/7/layout/AccentHomeChevronProcess"/>
    <dgm:cxn modelId="{30A89588-4043-4622-92B6-3803EF028D89}" type="presParOf" srcId="{77A39791-5B2A-48E5-93B6-285F6CBC4EFF}" destId="{0791FD6F-556D-4260-B813-7E9940BA2EBF}" srcOrd="3" destOrd="0" presId="urn:microsoft.com/office/officeart/2016/7/layout/AccentHomeChevronProcess"/>
    <dgm:cxn modelId="{1C8369CF-ED2B-486C-85AD-9C7AB03A0533}" type="presParOf" srcId="{5295CC5D-EC2A-4D43-AF9D-CD791727572B}" destId="{EA29CBDA-F581-4544-A3E0-56B364B9D6A9}" srcOrd="1" destOrd="0" presId="urn:microsoft.com/office/officeart/2016/7/layout/AccentHomeChevronProcess"/>
    <dgm:cxn modelId="{98F93D84-E368-4A6B-A68B-8DE325713137}" type="presParOf" srcId="{5295CC5D-EC2A-4D43-AF9D-CD791727572B}" destId="{6610F2A8-6B40-46C6-9B8D-9C0CEB4CD1DF}" srcOrd="2" destOrd="0" presId="urn:microsoft.com/office/officeart/2016/7/layout/AccentHomeChevronProcess"/>
    <dgm:cxn modelId="{1A654722-D4BD-4110-BCCC-F6325C740351}" type="presParOf" srcId="{6610F2A8-6B40-46C6-9B8D-9C0CEB4CD1DF}" destId="{BFA56FCA-8197-48B3-A7D3-53614C4D1388}" srcOrd="0" destOrd="0" presId="urn:microsoft.com/office/officeart/2016/7/layout/AccentHomeChevronProcess"/>
    <dgm:cxn modelId="{1A550992-F449-4C9A-9944-0FAA80898EDD}" type="presParOf" srcId="{6610F2A8-6B40-46C6-9B8D-9C0CEB4CD1DF}" destId="{976BB0E5-12EE-4490-8315-5AD87F17328D}" srcOrd="1" destOrd="0" presId="urn:microsoft.com/office/officeart/2016/7/layout/AccentHomeChevronProcess"/>
    <dgm:cxn modelId="{C3A9AC07-A989-42FA-9756-4C01BBCF7EC5}" type="presParOf" srcId="{6610F2A8-6B40-46C6-9B8D-9C0CEB4CD1DF}" destId="{7EE4370D-03F8-4BE0-84D2-11027F49FB3A}" srcOrd="2" destOrd="0" presId="urn:microsoft.com/office/officeart/2016/7/layout/AccentHomeChevronProcess"/>
    <dgm:cxn modelId="{02517FA4-DAA7-44A5-8173-D29C8A3BB532}" type="presParOf" srcId="{6610F2A8-6B40-46C6-9B8D-9C0CEB4CD1DF}" destId="{AEBA3DDA-F49A-4BA2-9597-4429327068FA}" srcOrd="3" destOrd="0" presId="urn:microsoft.com/office/officeart/2016/7/layout/AccentHomeChevronProcess"/>
    <dgm:cxn modelId="{498EA074-8418-4A9C-B606-867D9B8150BC}" type="presParOf" srcId="{5295CC5D-EC2A-4D43-AF9D-CD791727572B}" destId="{61255849-19BD-4BED-9A87-C96850441D6B}" srcOrd="3" destOrd="0" presId="urn:microsoft.com/office/officeart/2016/7/layout/AccentHomeChevronProcess"/>
    <dgm:cxn modelId="{A05AC1DD-2629-453B-BFB8-41B4FFD10555}" type="presParOf" srcId="{5295CC5D-EC2A-4D43-AF9D-CD791727572B}" destId="{F4996101-C462-4891-A88D-8330919B8D4E}" srcOrd="4" destOrd="0" presId="urn:microsoft.com/office/officeart/2016/7/layout/AccentHomeChevronProcess"/>
    <dgm:cxn modelId="{AD8FD0D7-C64B-45AC-9BE7-66A5AF696BC2}" type="presParOf" srcId="{F4996101-C462-4891-A88D-8330919B8D4E}" destId="{4788CA55-FA21-4310-AAF7-8F9D6BFA4A02}" srcOrd="0" destOrd="0" presId="urn:microsoft.com/office/officeart/2016/7/layout/AccentHomeChevronProcess"/>
    <dgm:cxn modelId="{94603AC2-2F2A-4A58-AE0E-DC222FF88C32}" type="presParOf" srcId="{F4996101-C462-4891-A88D-8330919B8D4E}" destId="{63AFB699-D767-448A-9A09-AC2841CE65E2}" srcOrd="1" destOrd="0" presId="urn:microsoft.com/office/officeart/2016/7/layout/AccentHomeChevronProcess"/>
    <dgm:cxn modelId="{49CF9436-3FA8-4343-96DC-653A9AFCC788}" type="presParOf" srcId="{F4996101-C462-4891-A88D-8330919B8D4E}" destId="{872C1B58-A993-448F-8A61-A958510DECEB}" srcOrd="2" destOrd="0" presId="urn:microsoft.com/office/officeart/2016/7/layout/AccentHomeChevronProcess"/>
    <dgm:cxn modelId="{B486B5CF-3648-44A3-8B2A-7529C84D6525}" type="presParOf" srcId="{F4996101-C462-4891-A88D-8330919B8D4E}" destId="{AE4FF040-7D9A-417B-982B-F04AEACD89F4}" srcOrd="3" destOrd="0" presId="urn:microsoft.com/office/officeart/2016/7/layout/AccentHomeChevronProcess"/>
    <dgm:cxn modelId="{FDD30C18-1C7F-4C77-9F80-028F9CD1C2A1}" type="presParOf" srcId="{5295CC5D-EC2A-4D43-AF9D-CD791727572B}" destId="{728AAD54-BAA3-42B0-B15C-1904C2F5842C}" srcOrd="5" destOrd="0" presId="urn:microsoft.com/office/officeart/2016/7/layout/AccentHomeChevronProcess"/>
    <dgm:cxn modelId="{9082FE41-690D-4BE6-A549-05DB22C97B4B}" type="presParOf" srcId="{5295CC5D-EC2A-4D43-AF9D-CD791727572B}" destId="{20DCBBA4-DD10-4AC7-9C3F-C04C9A5E9047}" srcOrd="6" destOrd="0" presId="urn:microsoft.com/office/officeart/2016/7/layout/AccentHomeChevronProcess"/>
    <dgm:cxn modelId="{425AFC80-646F-4F92-B18D-74F53A02694A}" type="presParOf" srcId="{20DCBBA4-DD10-4AC7-9C3F-C04C9A5E9047}" destId="{9A2C3EE1-7662-48C8-BFAD-9606290888C0}" srcOrd="0" destOrd="0" presId="urn:microsoft.com/office/officeart/2016/7/layout/AccentHomeChevronProcess"/>
    <dgm:cxn modelId="{2ABA2723-E463-4C5C-837E-A1711CD4381F}" type="presParOf" srcId="{20DCBBA4-DD10-4AC7-9C3F-C04C9A5E9047}" destId="{5EFEC78D-C572-4D40-B62C-ADD518F1D9B5}" srcOrd="1" destOrd="0" presId="urn:microsoft.com/office/officeart/2016/7/layout/AccentHomeChevronProcess"/>
    <dgm:cxn modelId="{180907AC-5EA5-4CAA-B827-227DF527D377}" type="presParOf" srcId="{20DCBBA4-DD10-4AC7-9C3F-C04C9A5E9047}" destId="{F7014DD0-18B3-42FD-A219-069915A48BE6}" srcOrd="2" destOrd="0" presId="urn:microsoft.com/office/officeart/2016/7/layout/AccentHomeChevronProcess"/>
    <dgm:cxn modelId="{41C3A02F-902E-467D-8714-922AC5AE08F4}" type="presParOf" srcId="{20DCBBA4-DD10-4AC7-9C3F-C04C9A5E9047}" destId="{AC008FC6-993D-4416-9FE4-97A1EC845773}" srcOrd="3" destOrd="0" presId="urn:microsoft.com/office/officeart/2016/7/layout/AccentHomeChevronProcess"/>
    <dgm:cxn modelId="{541545E8-3CC3-4F1A-A596-3C9C97ED5E3B}" type="presParOf" srcId="{5295CC5D-EC2A-4D43-AF9D-CD791727572B}" destId="{A6549CA0-96BF-431B-AC8A-740A72E9C198}" srcOrd="7" destOrd="0" presId="urn:microsoft.com/office/officeart/2016/7/layout/AccentHomeChevronProcess"/>
    <dgm:cxn modelId="{0DA69E25-2479-4657-911C-CEC809641AFA}" type="presParOf" srcId="{5295CC5D-EC2A-4D43-AF9D-CD791727572B}" destId="{929B6C1F-AB7E-4F1E-AFB3-8515F6A09575}" srcOrd="8" destOrd="0" presId="urn:microsoft.com/office/officeart/2016/7/layout/AccentHomeChevronProcess"/>
    <dgm:cxn modelId="{3332AF6C-A0C6-465E-891E-05A26D972C18}" type="presParOf" srcId="{929B6C1F-AB7E-4F1E-AFB3-8515F6A09575}" destId="{8D3FE2C5-324F-4EF2-A154-1E0F207DE194}" srcOrd="0" destOrd="0" presId="urn:microsoft.com/office/officeart/2016/7/layout/AccentHomeChevronProcess"/>
    <dgm:cxn modelId="{76F251E0-785A-4D29-8B43-DC1D31A6A486}" type="presParOf" srcId="{929B6C1F-AB7E-4F1E-AFB3-8515F6A09575}" destId="{4D4A0B72-4396-4EE6-8F39-BC2F0E407746}" srcOrd="1" destOrd="0" presId="urn:microsoft.com/office/officeart/2016/7/layout/AccentHomeChevronProcess"/>
    <dgm:cxn modelId="{0F8EB6B1-3FF3-4C5E-8BAB-24075177B897}" type="presParOf" srcId="{929B6C1F-AB7E-4F1E-AFB3-8515F6A09575}" destId="{A21E7A02-363D-4059-BDA8-EB1221138555}" srcOrd="2" destOrd="0" presId="urn:microsoft.com/office/officeart/2016/7/layout/AccentHomeChevronProcess"/>
    <dgm:cxn modelId="{FD4D7215-715F-4B4E-90FE-B6B434B7C33C}" type="presParOf" srcId="{929B6C1F-AB7E-4F1E-AFB3-8515F6A09575}" destId="{C92BE6E0-57CB-49DF-BAF7-84E78631FDBC}" srcOrd="3" destOrd="0" presId="urn:microsoft.com/office/officeart/2016/7/layout/AccentHomeChevronProcess"/>
    <dgm:cxn modelId="{833AC207-C0E5-4890-8D23-DD7B034D1512}" type="presParOf" srcId="{5295CC5D-EC2A-4D43-AF9D-CD791727572B}" destId="{C0CB5F58-692A-468F-B77E-70D681409745}" srcOrd="9" destOrd="0" presId="urn:microsoft.com/office/officeart/2016/7/layout/AccentHomeChevronProcess"/>
    <dgm:cxn modelId="{94443761-890A-4714-A770-1F11AB7C8B7D}" type="presParOf" srcId="{5295CC5D-EC2A-4D43-AF9D-CD791727572B}" destId="{14923941-2DDF-4A12-9AC7-D029515D683B}" srcOrd="10" destOrd="0" presId="urn:microsoft.com/office/officeart/2016/7/layout/AccentHomeChevronProcess"/>
    <dgm:cxn modelId="{3102BE99-6D7B-4930-A0B1-EAB424AAAF48}" type="presParOf" srcId="{14923941-2DDF-4A12-9AC7-D029515D683B}" destId="{7DD16ED7-99CC-4BED-AF57-14CF0FF894CC}" srcOrd="0" destOrd="0" presId="urn:microsoft.com/office/officeart/2016/7/layout/AccentHomeChevronProcess"/>
    <dgm:cxn modelId="{57777E4E-6F2C-4709-AD5E-2954EFD073CF}" type="presParOf" srcId="{14923941-2DDF-4A12-9AC7-D029515D683B}" destId="{A456B7D2-56A3-47D6-91FF-675212489960}" srcOrd="1" destOrd="0" presId="urn:microsoft.com/office/officeart/2016/7/layout/AccentHomeChevronProcess"/>
    <dgm:cxn modelId="{3A7FCC4B-CEAF-4C15-8087-A574D279973C}" type="presParOf" srcId="{14923941-2DDF-4A12-9AC7-D029515D683B}" destId="{91DA5E2B-BB3F-46CF-8F8B-383C28C9B996}" srcOrd="2" destOrd="0" presId="urn:microsoft.com/office/officeart/2016/7/layout/AccentHomeChevronProcess"/>
    <dgm:cxn modelId="{22C85835-D441-47C8-A007-5F01B789CB54}" type="presParOf" srcId="{14923941-2DDF-4A12-9AC7-D029515D683B}" destId="{662E6AA7-793C-404E-810B-6509BF9CEBE2}" srcOrd="3" destOrd="0" presId="urn:microsoft.com/office/officeart/2016/7/layout/AccentHomeChevronProcess"/>
    <dgm:cxn modelId="{49931308-B63B-4A15-83E9-B7B8EA6FA2F2}" type="presParOf" srcId="{5295CC5D-EC2A-4D43-AF9D-CD791727572B}" destId="{63C7EFD0-1B79-4117-B7E2-F974426727C1}" srcOrd="11" destOrd="0" presId="urn:microsoft.com/office/officeart/2016/7/layout/AccentHomeChevronProcess"/>
    <dgm:cxn modelId="{D153A703-F376-42A9-A0BB-484627B518E8}" type="presParOf" srcId="{5295CC5D-EC2A-4D43-AF9D-CD791727572B}" destId="{61D081EE-6B12-42A6-8992-A59C14418FB6}" srcOrd="12" destOrd="0" presId="urn:microsoft.com/office/officeart/2016/7/layout/AccentHomeChevronProcess"/>
    <dgm:cxn modelId="{1440157F-EE7B-4C13-845D-D7038546AB3D}" type="presParOf" srcId="{61D081EE-6B12-42A6-8992-A59C14418FB6}" destId="{2FB67AFD-D8F6-4BF5-B183-2F9B03CACA2F}" srcOrd="0" destOrd="0" presId="urn:microsoft.com/office/officeart/2016/7/layout/AccentHomeChevronProcess"/>
    <dgm:cxn modelId="{4D700B30-993E-4FB7-B92A-0E70EF399FA1}" type="presParOf" srcId="{61D081EE-6B12-42A6-8992-A59C14418FB6}" destId="{0BB791BE-B34C-4B30-BBCA-BCBD9EE64305}" srcOrd="1" destOrd="0" presId="urn:microsoft.com/office/officeart/2016/7/layout/AccentHomeChevronProcess"/>
    <dgm:cxn modelId="{9C1A195A-F607-4DCD-ACB5-DF2EE6CED64F}" type="presParOf" srcId="{61D081EE-6B12-42A6-8992-A59C14418FB6}" destId="{D7C043DE-DDF6-4C08-B98D-82AA7C4A9524}" srcOrd="2" destOrd="0" presId="urn:microsoft.com/office/officeart/2016/7/layout/AccentHomeChevronProcess"/>
    <dgm:cxn modelId="{404EF404-7CB5-45AD-B948-3B0BA375CC10}" type="presParOf" srcId="{61D081EE-6B12-42A6-8992-A59C14418FB6}" destId="{A79E5C47-C4E1-4EC6-A204-AFE9E3C9CA89}" srcOrd="3" destOrd="0" presId="urn:microsoft.com/office/officeart/2016/7/layout/AccentHomeChevro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A91DC5-2285-4C9B-B115-30BCD305CF94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AB81C4-BD76-43A9-A19A-475BCCB402FF}">
      <dgm:prSet phldrT="[Text]"/>
      <dgm:spPr/>
      <dgm:t>
        <a:bodyPr/>
        <a:lstStyle/>
        <a:p>
          <a:r>
            <a:rPr lang="en-US" dirty="0"/>
            <a:t>2019</a:t>
          </a:r>
        </a:p>
      </dgm:t>
    </dgm:pt>
    <dgm:pt modelId="{62AFA649-6FDF-4F2E-986E-4391D2C82C7D}" type="parTrans" cxnId="{2D564337-ECD8-4790-AC1C-864BA660EFD7}">
      <dgm:prSet/>
      <dgm:spPr/>
      <dgm:t>
        <a:bodyPr/>
        <a:lstStyle/>
        <a:p>
          <a:endParaRPr lang="en-US"/>
        </a:p>
      </dgm:t>
    </dgm:pt>
    <dgm:pt modelId="{451B0EB9-4A75-4EBC-AE04-53468FE61776}" type="sibTrans" cxnId="{2D564337-ECD8-4790-AC1C-864BA660EFD7}">
      <dgm:prSet/>
      <dgm:spPr/>
      <dgm:t>
        <a:bodyPr/>
        <a:lstStyle/>
        <a:p>
          <a:endParaRPr lang="en-US"/>
        </a:p>
      </dgm:t>
    </dgm:pt>
    <dgm:pt modelId="{6070DE25-5F02-43CA-841A-0F5615702E32}">
      <dgm:prSet phldrT="[Text]"/>
      <dgm:spPr/>
      <dgm:t>
        <a:bodyPr/>
        <a:lstStyle/>
        <a:p>
          <a:r>
            <a:rPr lang="en-US" dirty="0"/>
            <a:t>No Office</a:t>
          </a:r>
        </a:p>
      </dgm:t>
    </dgm:pt>
    <dgm:pt modelId="{1CC8D0FF-9FF0-480D-B470-5CB856CC30FB}" type="parTrans" cxnId="{423310A3-0080-432F-8B91-F9828FD3000F}">
      <dgm:prSet/>
      <dgm:spPr/>
      <dgm:t>
        <a:bodyPr/>
        <a:lstStyle/>
        <a:p>
          <a:endParaRPr lang="en-US"/>
        </a:p>
      </dgm:t>
    </dgm:pt>
    <dgm:pt modelId="{61716161-CEA5-4697-A083-62BEB960E396}" type="sibTrans" cxnId="{423310A3-0080-432F-8B91-F9828FD3000F}">
      <dgm:prSet/>
      <dgm:spPr/>
      <dgm:t>
        <a:bodyPr/>
        <a:lstStyle/>
        <a:p>
          <a:endParaRPr lang="en-US"/>
        </a:p>
      </dgm:t>
    </dgm:pt>
    <dgm:pt modelId="{622B6C18-F587-4E22-8B4D-7E20D8706B97}">
      <dgm:prSet phldrT="[Text]"/>
      <dgm:spPr/>
      <dgm:t>
        <a:bodyPr/>
        <a:lstStyle/>
        <a:p>
          <a:r>
            <a:rPr lang="en-US" dirty="0"/>
            <a:t>1 Provider</a:t>
          </a:r>
        </a:p>
      </dgm:t>
    </dgm:pt>
    <dgm:pt modelId="{76CF729A-883F-4F22-829D-37017070AA78}" type="parTrans" cxnId="{1949E24B-4C6C-400F-8EF5-1A85178C072A}">
      <dgm:prSet/>
      <dgm:spPr/>
      <dgm:t>
        <a:bodyPr/>
        <a:lstStyle/>
        <a:p>
          <a:endParaRPr lang="en-US"/>
        </a:p>
      </dgm:t>
    </dgm:pt>
    <dgm:pt modelId="{25F2D12B-766A-40B2-8C30-D52ACC507A2F}" type="sibTrans" cxnId="{1949E24B-4C6C-400F-8EF5-1A85178C072A}">
      <dgm:prSet/>
      <dgm:spPr/>
      <dgm:t>
        <a:bodyPr/>
        <a:lstStyle/>
        <a:p>
          <a:endParaRPr lang="en-US"/>
        </a:p>
      </dgm:t>
    </dgm:pt>
    <dgm:pt modelId="{3FA46565-D37D-4252-AAB8-B00AF13E5BC8}">
      <dgm:prSet phldrT="[Text]"/>
      <dgm:spPr/>
      <dgm:t>
        <a:bodyPr/>
        <a:lstStyle/>
        <a:p>
          <a:r>
            <a:rPr lang="en-US" dirty="0"/>
            <a:t>2020</a:t>
          </a:r>
        </a:p>
      </dgm:t>
    </dgm:pt>
    <dgm:pt modelId="{24242333-3BDA-424E-BAE5-75D828632556}" type="parTrans" cxnId="{B42441CB-E530-4D70-93AB-A0832BED598D}">
      <dgm:prSet/>
      <dgm:spPr/>
      <dgm:t>
        <a:bodyPr/>
        <a:lstStyle/>
        <a:p>
          <a:endParaRPr lang="en-US"/>
        </a:p>
      </dgm:t>
    </dgm:pt>
    <dgm:pt modelId="{6DF34203-D1EA-4A1B-8540-73EB0EF54F9D}" type="sibTrans" cxnId="{B42441CB-E530-4D70-93AB-A0832BED598D}">
      <dgm:prSet/>
      <dgm:spPr/>
      <dgm:t>
        <a:bodyPr/>
        <a:lstStyle/>
        <a:p>
          <a:endParaRPr lang="en-US"/>
        </a:p>
      </dgm:t>
    </dgm:pt>
    <dgm:pt modelId="{4FAB791B-DF3C-4977-8C2C-944E8412D680}">
      <dgm:prSet phldrT="[Text]"/>
      <dgm:spPr/>
      <dgm:t>
        <a:bodyPr/>
        <a:lstStyle/>
        <a:p>
          <a:r>
            <a:rPr lang="en-US" dirty="0"/>
            <a:t>1 Location</a:t>
          </a:r>
        </a:p>
      </dgm:t>
    </dgm:pt>
    <dgm:pt modelId="{BE7410B7-6D1B-41C7-9B4A-3558EAC81398}" type="parTrans" cxnId="{D969FC99-F4F9-409E-87A6-5D3856780EB3}">
      <dgm:prSet/>
      <dgm:spPr/>
      <dgm:t>
        <a:bodyPr/>
        <a:lstStyle/>
        <a:p>
          <a:endParaRPr lang="en-US"/>
        </a:p>
      </dgm:t>
    </dgm:pt>
    <dgm:pt modelId="{05244784-D1A8-40EF-9840-B29B20252C61}" type="sibTrans" cxnId="{D969FC99-F4F9-409E-87A6-5D3856780EB3}">
      <dgm:prSet/>
      <dgm:spPr/>
      <dgm:t>
        <a:bodyPr/>
        <a:lstStyle/>
        <a:p>
          <a:endParaRPr lang="en-US"/>
        </a:p>
      </dgm:t>
    </dgm:pt>
    <dgm:pt modelId="{376BB389-3E7C-4787-A382-59E2C7560357}">
      <dgm:prSet phldrT="[Text]"/>
      <dgm:spPr/>
      <dgm:t>
        <a:bodyPr/>
        <a:lstStyle/>
        <a:p>
          <a:r>
            <a:rPr lang="en-US" dirty="0"/>
            <a:t>1 Provider</a:t>
          </a:r>
        </a:p>
      </dgm:t>
    </dgm:pt>
    <dgm:pt modelId="{CBD555B1-D3AF-4429-8296-AB3ADC7C10B9}" type="parTrans" cxnId="{E7E79F95-4ED6-480C-82C3-176BAB4FB195}">
      <dgm:prSet/>
      <dgm:spPr/>
      <dgm:t>
        <a:bodyPr/>
        <a:lstStyle/>
        <a:p>
          <a:endParaRPr lang="en-US"/>
        </a:p>
      </dgm:t>
    </dgm:pt>
    <dgm:pt modelId="{38025A7B-C15B-4103-A425-B3D9A1D36269}" type="sibTrans" cxnId="{E7E79F95-4ED6-480C-82C3-176BAB4FB195}">
      <dgm:prSet/>
      <dgm:spPr/>
      <dgm:t>
        <a:bodyPr/>
        <a:lstStyle/>
        <a:p>
          <a:endParaRPr lang="en-US"/>
        </a:p>
      </dgm:t>
    </dgm:pt>
    <dgm:pt modelId="{D385FD81-C6A6-4647-A4AE-F17B9F3A816D}">
      <dgm:prSet phldrT="[Text]"/>
      <dgm:spPr/>
      <dgm:t>
        <a:bodyPr/>
        <a:lstStyle/>
        <a:p>
          <a:r>
            <a:rPr lang="en-US" dirty="0"/>
            <a:t>2021</a:t>
          </a:r>
        </a:p>
      </dgm:t>
    </dgm:pt>
    <dgm:pt modelId="{23B5A73B-1204-448A-8F58-342CACCF8F64}" type="parTrans" cxnId="{C48A0BE4-A883-47DC-9613-E7BD85926889}">
      <dgm:prSet/>
      <dgm:spPr/>
      <dgm:t>
        <a:bodyPr/>
        <a:lstStyle/>
        <a:p>
          <a:endParaRPr lang="en-US"/>
        </a:p>
      </dgm:t>
    </dgm:pt>
    <dgm:pt modelId="{D75B995E-AD5A-4961-8A99-B332A34BD8E9}" type="sibTrans" cxnId="{C48A0BE4-A883-47DC-9613-E7BD85926889}">
      <dgm:prSet/>
      <dgm:spPr/>
      <dgm:t>
        <a:bodyPr/>
        <a:lstStyle/>
        <a:p>
          <a:endParaRPr lang="en-US"/>
        </a:p>
      </dgm:t>
    </dgm:pt>
    <dgm:pt modelId="{39AE70C8-08B4-4381-AFD2-91D114AC48C9}">
      <dgm:prSet phldrT="[Text]"/>
      <dgm:spPr/>
      <dgm:t>
        <a:bodyPr/>
        <a:lstStyle/>
        <a:p>
          <a:r>
            <a:rPr lang="en-US" dirty="0"/>
            <a:t>1 Location</a:t>
          </a:r>
        </a:p>
      </dgm:t>
    </dgm:pt>
    <dgm:pt modelId="{00C75A6F-7BF1-4FB1-A781-342972CFE5C8}" type="parTrans" cxnId="{5BD94848-AE74-48CD-BB52-7B2A6BA13D12}">
      <dgm:prSet/>
      <dgm:spPr/>
      <dgm:t>
        <a:bodyPr/>
        <a:lstStyle/>
        <a:p>
          <a:endParaRPr lang="en-US"/>
        </a:p>
      </dgm:t>
    </dgm:pt>
    <dgm:pt modelId="{4C63ADF5-5F6D-467A-A872-52FC4443B535}" type="sibTrans" cxnId="{5BD94848-AE74-48CD-BB52-7B2A6BA13D12}">
      <dgm:prSet/>
      <dgm:spPr/>
      <dgm:t>
        <a:bodyPr/>
        <a:lstStyle/>
        <a:p>
          <a:endParaRPr lang="en-US"/>
        </a:p>
      </dgm:t>
    </dgm:pt>
    <dgm:pt modelId="{118F6702-91A3-49E5-A504-AB3CC3C89CAC}">
      <dgm:prSet phldrT="[Text]"/>
      <dgm:spPr/>
      <dgm:t>
        <a:bodyPr/>
        <a:lstStyle/>
        <a:p>
          <a:r>
            <a:rPr lang="en-US" dirty="0"/>
            <a:t>3 Providers</a:t>
          </a:r>
        </a:p>
      </dgm:t>
    </dgm:pt>
    <dgm:pt modelId="{488183C0-0105-45F4-BEDC-7F459D9B3DDD}" type="parTrans" cxnId="{3C68B44B-FC6D-49F7-AA87-70D730BB5DE2}">
      <dgm:prSet/>
      <dgm:spPr/>
      <dgm:t>
        <a:bodyPr/>
        <a:lstStyle/>
        <a:p>
          <a:endParaRPr lang="en-US"/>
        </a:p>
      </dgm:t>
    </dgm:pt>
    <dgm:pt modelId="{93CBF45E-01F8-471F-AACD-90F5C4E2969D}" type="sibTrans" cxnId="{3C68B44B-FC6D-49F7-AA87-70D730BB5DE2}">
      <dgm:prSet/>
      <dgm:spPr/>
      <dgm:t>
        <a:bodyPr/>
        <a:lstStyle/>
        <a:p>
          <a:endParaRPr lang="en-US"/>
        </a:p>
      </dgm:t>
    </dgm:pt>
    <dgm:pt modelId="{D4B2D601-C605-411F-AC4E-505031DEFD27}">
      <dgm:prSet phldrT="[Text]"/>
      <dgm:spPr/>
      <dgm:t>
        <a:bodyPr/>
        <a:lstStyle/>
        <a:p>
          <a:r>
            <a:rPr lang="en-US" dirty="0"/>
            <a:t>2022</a:t>
          </a:r>
        </a:p>
      </dgm:t>
    </dgm:pt>
    <dgm:pt modelId="{9B91D3B7-94A9-4523-A3C3-2C653D0B2833}" type="parTrans" cxnId="{F34AE7D7-457F-47F6-A286-C93C6E1D6D98}">
      <dgm:prSet/>
      <dgm:spPr/>
      <dgm:t>
        <a:bodyPr/>
        <a:lstStyle/>
        <a:p>
          <a:endParaRPr lang="en-US"/>
        </a:p>
      </dgm:t>
    </dgm:pt>
    <dgm:pt modelId="{8F25271E-5490-4BF5-BFFE-9E3719E9EA03}" type="sibTrans" cxnId="{F34AE7D7-457F-47F6-A286-C93C6E1D6D98}">
      <dgm:prSet/>
      <dgm:spPr/>
      <dgm:t>
        <a:bodyPr/>
        <a:lstStyle/>
        <a:p>
          <a:endParaRPr lang="en-US"/>
        </a:p>
      </dgm:t>
    </dgm:pt>
    <dgm:pt modelId="{C1AB121E-FAD9-462E-8597-445DEDFA970D}">
      <dgm:prSet phldrT="[Text]"/>
      <dgm:spPr/>
      <dgm:t>
        <a:bodyPr/>
        <a:lstStyle/>
        <a:p>
          <a:r>
            <a:rPr lang="en-US" dirty="0"/>
            <a:t>4 Offices</a:t>
          </a:r>
        </a:p>
      </dgm:t>
    </dgm:pt>
    <dgm:pt modelId="{BDF2A5B9-BAAC-440A-A618-20CD6DEA6D89}" type="parTrans" cxnId="{8BAEA50F-C890-410A-9C4E-1212C09A6E6D}">
      <dgm:prSet/>
      <dgm:spPr/>
      <dgm:t>
        <a:bodyPr/>
        <a:lstStyle/>
        <a:p>
          <a:endParaRPr lang="en-US"/>
        </a:p>
      </dgm:t>
    </dgm:pt>
    <dgm:pt modelId="{FBEF235C-B036-4920-87D2-48FAC848489D}" type="sibTrans" cxnId="{8BAEA50F-C890-410A-9C4E-1212C09A6E6D}">
      <dgm:prSet/>
      <dgm:spPr/>
      <dgm:t>
        <a:bodyPr/>
        <a:lstStyle/>
        <a:p>
          <a:endParaRPr lang="en-US"/>
        </a:p>
      </dgm:t>
    </dgm:pt>
    <dgm:pt modelId="{472ECEB0-4A57-4A13-9977-5AC4BFA50380}">
      <dgm:prSet phldrT="[Text]"/>
      <dgm:spPr/>
      <dgm:t>
        <a:bodyPr/>
        <a:lstStyle/>
        <a:p>
          <a:r>
            <a:rPr lang="en-US" dirty="0"/>
            <a:t>9 Providers</a:t>
          </a:r>
        </a:p>
      </dgm:t>
    </dgm:pt>
    <dgm:pt modelId="{05A28E27-C487-4118-8127-FDBBBEF82DB2}" type="parTrans" cxnId="{FB9CA66C-B4C0-4CE8-AEC1-505E04B8778D}">
      <dgm:prSet/>
      <dgm:spPr/>
      <dgm:t>
        <a:bodyPr/>
        <a:lstStyle/>
        <a:p>
          <a:endParaRPr lang="en-US"/>
        </a:p>
      </dgm:t>
    </dgm:pt>
    <dgm:pt modelId="{E1D37D61-A430-46B3-A8C4-75D15FCADD0E}" type="sibTrans" cxnId="{FB9CA66C-B4C0-4CE8-AEC1-505E04B8778D}">
      <dgm:prSet/>
      <dgm:spPr/>
      <dgm:t>
        <a:bodyPr/>
        <a:lstStyle/>
        <a:p>
          <a:endParaRPr lang="en-US"/>
        </a:p>
      </dgm:t>
    </dgm:pt>
    <dgm:pt modelId="{C05D09A9-8201-4D04-91E6-F76008600AD1}">
      <dgm:prSet phldrT="[Text]"/>
      <dgm:spPr/>
      <dgm:t>
        <a:bodyPr/>
        <a:lstStyle/>
        <a:p>
          <a:r>
            <a:rPr lang="en-US" dirty="0"/>
            <a:t>2023</a:t>
          </a:r>
        </a:p>
      </dgm:t>
    </dgm:pt>
    <dgm:pt modelId="{E1D0D5FA-E42A-481B-B5E9-B24974E74FE9}" type="parTrans" cxnId="{F0192032-6A80-45EC-A15D-C02BDA49F589}">
      <dgm:prSet/>
      <dgm:spPr/>
      <dgm:t>
        <a:bodyPr/>
        <a:lstStyle/>
        <a:p>
          <a:endParaRPr lang="en-US"/>
        </a:p>
      </dgm:t>
    </dgm:pt>
    <dgm:pt modelId="{3214EDBB-7101-4FAB-A1CE-54999FF6C183}" type="sibTrans" cxnId="{F0192032-6A80-45EC-A15D-C02BDA49F589}">
      <dgm:prSet/>
      <dgm:spPr/>
      <dgm:t>
        <a:bodyPr/>
        <a:lstStyle/>
        <a:p>
          <a:endParaRPr lang="en-US"/>
        </a:p>
      </dgm:t>
    </dgm:pt>
    <dgm:pt modelId="{3818E7A8-D2DA-45F0-ABE9-6BD2B8F9F577}">
      <dgm:prSet phldrT="[Text]"/>
      <dgm:spPr/>
      <dgm:t>
        <a:bodyPr/>
        <a:lstStyle/>
        <a:p>
          <a:r>
            <a:rPr lang="en-US" dirty="0"/>
            <a:t>6 Offices</a:t>
          </a:r>
        </a:p>
      </dgm:t>
    </dgm:pt>
    <dgm:pt modelId="{F66C405F-B22C-47B6-BB77-365248F23AE9}" type="parTrans" cxnId="{07321DEE-A063-4377-BCA4-9C16B5CA7381}">
      <dgm:prSet/>
      <dgm:spPr/>
      <dgm:t>
        <a:bodyPr/>
        <a:lstStyle/>
        <a:p>
          <a:endParaRPr lang="en-US"/>
        </a:p>
      </dgm:t>
    </dgm:pt>
    <dgm:pt modelId="{3A7853F4-C1D6-4304-918B-2E9C19D5E7AF}" type="sibTrans" cxnId="{07321DEE-A063-4377-BCA4-9C16B5CA7381}">
      <dgm:prSet/>
      <dgm:spPr/>
      <dgm:t>
        <a:bodyPr/>
        <a:lstStyle/>
        <a:p>
          <a:endParaRPr lang="en-US"/>
        </a:p>
      </dgm:t>
    </dgm:pt>
    <dgm:pt modelId="{7004260F-89DF-4B81-8191-75B90634E025}">
      <dgm:prSet phldrT="[Text]"/>
      <dgm:spPr/>
      <dgm:t>
        <a:bodyPr/>
        <a:lstStyle/>
        <a:p>
          <a:r>
            <a:rPr lang="en-US" dirty="0"/>
            <a:t>26 Providers</a:t>
          </a:r>
        </a:p>
      </dgm:t>
    </dgm:pt>
    <dgm:pt modelId="{F42D127C-05E5-4076-A7E9-64BDE49FED50}" type="parTrans" cxnId="{85D4BA2B-59BA-42FB-9956-79CC1B3E9B56}">
      <dgm:prSet/>
      <dgm:spPr/>
      <dgm:t>
        <a:bodyPr/>
        <a:lstStyle/>
        <a:p>
          <a:endParaRPr lang="en-US"/>
        </a:p>
      </dgm:t>
    </dgm:pt>
    <dgm:pt modelId="{A6DFEC4C-284E-4B4C-9AE3-1B0B7EC7DD47}" type="sibTrans" cxnId="{85D4BA2B-59BA-42FB-9956-79CC1B3E9B56}">
      <dgm:prSet/>
      <dgm:spPr/>
      <dgm:t>
        <a:bodyPr/>
        <a:lstStyle/>
        <a:p>
          <a:endParaRPr lang="en-US"/>
        </a:p>
      </dgm:t>
    </dgm:pt>
    <dgm:pt modelId="{0B49A96C-D49A-42B8-A035-1039E9A80461}">
      <dgm:prSet phldrT="[Text]"/>
      <dgm:spPr/>
      <dgm:t>
        <a:bodyPr/>
        <a:lstStyle/>
        <a:p>
          <a:r>
            <a:rPr lang="en-US" dirty="0"/>
            <a:t>1 Office</a:t>
          </a:r>
        </a:p>
      </dgm:t>
    </dgm:pt>
    <dgm:pt modelId="{54ED356C-5D14-4CEB-8FA0-C99C424CCF22}" type="parTrans" cxnId="{98B5B9A6-0CA9-4907-A875-D1D7DBDA2212}">
      <dgm:prSet/>
      <dgm:spPr/>
      <dgm:t>
        <a:bodyPr/>
        <a:lstStyle/>
        <a:p>
          <a:endParaRPr lang="en-US"/>
        </a:p>
      </dgm:t>
    </dgm:pt>
    <dgm:pt modelId="{B452DCA7-00AC-406B-8278-8DCF014B3700}" type="sibTrans" cxnId="{98B5B9A6-0CA9-4907-A875-D1D7DBDA2212}">
      <dgm:prSet/>
      <dgm:spPr/>
      <dgm:t>
        <a:bodyPr/>
        <a:lstStyle/>
        <a:p>
          <a:endParaRPr lang="en-US"/>
        </a:p>
      </dgm:t>
    </dgm:pt>
    <dgm:pt modelId="{855C14FA-109D-487A-8B9A-65A9612508A9}">
      <dgm:prSet phldrT="[Text]"/>
      <dgm:spPr/>
      <dgm:t>
        <a:bodyPr/>
        <a:lstStyle/>
        <a:p>
          <a:r>
            <a:rPr lang="en-US" dirty="0"/>
            <a:t> 2 Offices</a:t>
          </a:r>
        </a:p>
      </dgm:t>
    </dgm:pt>
    <dgm:pt modelId="{01D57A30-6CB7-4BAD-9414-66B6F4747B67}" type="parTrans" cxnId="{69FF10AC-C4AC-4127-AB7C-6F7D05A7A7E7}">
      <dgm:prSet/>
      <dgm:spPr/>
      <dgm:t>
        <a:bodyPr/>
        <a:lstStyle/>
        <a:p>
          <a:endParaRPr lang="en-US"/>
        </a:p>
      </dgm:t>
    </dgm:pt>
    <dgm:pt modelId="{6899C557-1E72-474D-8F0D-E2021F7AE6EA}" type="sibTrans" cxnId="{69FF10AC-C4AC-4127-AB7C-6F7D05A7A7E7}">
      <dgm:prSet/>
      <dgm:spPr/>
      <dgm:t>
        <a:bodyPr/>
        <a:lstStyle/>
        <a:p>
          <a:endParaRPr lang="en-US"/>
        </a:p>
      </dgm:t>
    </dgm:pt>
    <dgm:pt modelId="{6F63D381-1FE1-4F2C-88A9-C0203DB6F44A}">
      <dgm:prSet phldrT="[Text]"/>
      <dgm:spPr/>
      <dgm:t>
        <a:bodyPr/>
        <a:lstStyle/>
        <a:p>
          <a:r>
            <a:rPr lang="en-US" dirty="0"/>
            <a:t>1 Location</a:t>
          </a:r>
        </a:p>
      </dgm:t>
    </dgm:pt>
    <dgm:pt modelId="{0B52D2E9-0032-404E-8876-4AD07395154C}" type="parTrans" cxnId="{2854A3A0-747E-41D0-9D71-7D5F01A8C60B}">
      <dgm:prSet/>
      <dgm:spPr/>
      <dgm:t>
        <a:bodyPr/>
        <a:lstStyle/>
        <a:p>
          <a:endParaRPr lang="en-US"/>
        </a:p>
      </dgm:t>
    </dgm:pt>
    <dgm:pt modelId="{DE2BE7C3-FC37-491B-8A2B-A36FAFF28F3E}" type="sibTrans" cxnId="{2854A3A0-747E-41D0-9D71-7D5F01A8C60B}">
      <dgm:prSet/>
      <dgm:spPr/>
      <dgm:t>
        <a:bodyPr/>
        <a:lstStyle/>
        <a:p>
          <a:endParaRPr lang="en-US"/>
        </a:p>
      </dgm:t>
    </dgm:pt>
    <dgm:pt modelId="{11DC6EA5-21C9-4309-AB30-EED3F186E933}">
      <dgm:prSet phldrT="[Text]"/>
      <dgm:spPr/>
      <dgm:t>
        <a:bodyPr/>
        <a:lstStyle/>
        <a:p>
          <a:r>
            <a:rPr lang="en-US" dirty="0"/>
            <a:t>3 Locations</a:t>
          </a:r>
        </a:p>
      </dgm:t>
    </dgm:pt>
    <dgm:pt modelId="{93B06FD7-CDF2-4CAF-A0B7-8C8A3BB10113}" type="parTrans" cxnId="{F6C067CB-4ECE-4128-A064-B4F9914253A7}">
      <dgm:prSet/>
      <dgm:spPr/>
      <dgm:t>
        <a:bodyPr/>
        <a:lstStyle/>
        <a:p>
          <a:endParaRPr lang="en-US"/>
        </a:p>
      </dgm:t>
    </dgm:pt>
    <dgm:pt modelId="{6D311627-5D99-4591-8C78-EA565F22982B}" type="sibTrans" cxnId="{F6C067CB-4ECE-4128-A064-B4F9914253A7}">
      <dgm:prSet/>
      <dgm:spPr/>
      <dgm:t>
        <a:bodyPr/>
        <a:lstStyle/>
        <a:p>
          <a:endParaRPr lang="en-US"/>
        </a:p>
      </dgm:t>
    </dgm:pt>
    <dgm:pt modelId="{C322ED47-1748-4995-B759-AB659B723414}" type="pres">
      <dgm:prSet presAssocID="{30A91DC5-2285-4C9B-B115-30BCD305CF94}" presName="theList" presStyleCnt="0">
        <dgm:presLayoutVars>
          <dgm:dir/>
          <dgm:animLvl val="lvl"/>
          <dgm:resizeHandles val="exact"/>
        </dgm:presLayoutVars>
      </dgm:prSet>
      <dgm:spPr/>
    </dgm:pt>
    <dgm:pt modelId="{F42CC315-64F3-422B-A9BA-B745147D7C30}" type="pres">
      <dgm:prSet presAssocID="{8EAB81C4-BD76-43A9-A19A-475BCCB402FF}" presName="compNode" presStyleCnt="0"/>
      <dgm:spPr/>
    </dgm:pt>
    <dgm:pt modelId="{E9E311FA-DF72-45BC-B757-B8888FF08B19}" type="pres">
      <dgm:prSet presAssocID="{8EAB81C4-BD76-43A9-A19A-475BCCB402FF}" presName="noGeometry" presStyleCnt="0"/>
      <dgm:spPr/>
    </dgm:pt>
    <dgm:pt modelId="{A2F65495-471E-4186-B1BF-D8E849DCCE52}" type="pres">
      <dgm:prSet presAssocID="{8EAB81C4-BD76-43A9-A19A-475BCCB402FF}" presName="childTextVisible" presStyleLbl="bgAccFollowNode1" presStyleIdx="0" presStyleCnt="5">
        <dgm:presLayoutVars>
          <dgm:bulletEnabled val="1"/>
        </dgm:presLayoutVars>
      </dgm:prSet>
      <dgm:spPr/>
    </dgm:pt>
    <dgm:pt modelId="{E647741F-C6E7-4602-BD2A-503DDBB1CDDE}" type="pres">
      <dgm:prSet presAssocID="{8EAB81C4-BD76-43A9-A19A-475BCCB402FF}" presName="childTextHidden" presStyleLbl="bgAccFollowNode1" presStyleIdx="0" presStyleCnt="5"/>
      <dgm:spPr/>
    </dgm:pt>
    <dgm:pt modelId="{389CC3BA-EE73-452A-8AC6-32D4479FB6FE}" type="pres">
      <dgm:prSet presAssocID="{8EAB81C4-BD76-43A9-A19A-475BCCB402FF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194D0BE6-2F82-4B86-88EB-DED5531F8D5C}" type="pres">
      <dgm:prSet presAssocID="{8EAB81C4-BD76-43A9-A19A-475BCCB402FF}" presName="aSpace" presStyleCnt="0"/>
      <dgm:spPr/>
    </dgm:pt>
    <dgm:pt modelId="{33B7B809-2160-41A7-AC9F-429585DFEA15}" type="pres">
      <dgm:prSet presAssocID="{3FA46565-D37D-4252-AAB8-B00AF13E5BC8}" presName="compNode" presStyleCnt="0"/>
      <dgm:spPr/>
    </dgm:pt>
    <dgm:pt modelId="{28E07D44-66D9-49FB-8925-F8F3BA07158C}" type="pres">
      <dgm:prSet presAssocID="{3FA46565-D37D-4252-AAB8-B00AF13E5BC8}" presName="noGeometry" presStyleCnt="0"/>
      <dgm:spPr/>
    </dgm:pt>
    <dgm:pt modelId="{48B43D2A-FC1D-4FF3-B918-7E3D7BD500C5}" type="pres">
      <dgm:prSet presAssocID="{3FA46565-D37D-4252-AAB8-B00AF13E5BC8}" presName="childTextVisible" presStyleLbl="bgAccFollowNode1" presStyleIdx="1" presStyleCnt="5">
        <dgm:presLayoutVars>
          <dgm:bulletEnabled val="1"/>
        </dgm:presLayoutVars>
      </dgm:prSet>
      <dgm:spPr/>
    </dgm:pt>
    <dgm:pt modelId="{30DAB21B-53C2-461D-8880-B93F44D76058}" type="pres">
      <dgm:prSet presAssocID="{3FA46565-D37D-4252-AAB8-B00AF13E5BC8}" presName="childTextHidden" presStyleLbl="bgAccFollowNode1" presStyleIdx="1" presStyleCnt="5"/>
      <dgm:spPr/>
    </dgm:pt>
    <dgm:pt modelId="{5BA72083-0BCC-4405-B3F7-10E8972526AB}" type="pres">
      <dgm:prSet presAssocID="{3FA46565-D37D-4252-AAB8-B00AF13E5BC8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326657C6-7144-4BFE-AC48-DCA6B49A8448}" type="pres">
      <dgm:prSet presAssocID="{3FA46565-D37D-4252-AAB8-B00AF13E5BC8}" presName="aSpace" presStyleCnt="0"/>
      <dgm:spPr/>
    </dgm:pt>
    <dgm:pt modelId="{ECF55848-4CE8-4A54-B428-36A2C1DF79B6}" type="pres">
      <dgm:prSet presAssocID="{D385FD81-C6A6-4647-A4AE-F17B9F3A816D}" presName="compNode" presStyleCnt="0"/>
      <dgm:spPr/>
    </dgm:pt>
    <dgm:pt modelId="{6FB7CA68-9796-4B38-9275-4480EBE3D338}" type="pres">
      <dgm:prSet presAssocID="{D385FD81-C6A6-4647-A4AE-F17B9F3A816D}" presName="noGeometry" presStyleCnt="0"/>
      <dgm:spPr/>
    </dgm:pt>
    <dgm:pt modelId="{E041C481-F73E-4486-81C8-1CB32201797E}" type="pres">
      <dgm:prSet presAssocID="{D385FD81-C6A6-4647-A4AE-F17B9F3A816D}" presName="childTextVisible" presStyleLbl="bgAccFollowNode1" presStyleIdx="2" presStyleCnt="5">
        <dgm:presLayoutVars>
          <dgm:bulletEnabled val="1"/>
        </dgm:presLayoutVars>
      </dgm:prSet>
      <dgm:spPr/>
    </dgm:pt>
    <dgm:pt modelId="{6456252C-1B08-4578-BECA-4E234A2EE5CD}" type="pres">
      <dgm:prSet presAssocID="{D385FD81-C6A6-4647-A4AE-F17B9F3A816D}" presName="childTextHidden" presStyleLbl="bgAccFollowNode1" presStyleIdx="2" presStyleCnt="5"/>
      <dgm:spPr/>
    </dgm:pt>
    <dgm:pt modelId="{AB234EC8-7A88-46C0-994E-729732F1EF48}" type="pres">
      <dgm:prSet presAssocID="{D385FD81-C6A6-4647-A4AE-F17B9F3A816D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F8749AF5-F555-405C-B139-C3767D71E572}" type="pres">
      <dgm:prSet presAssocID="{D385FD81-C6A6-4647-A4AE-F17B9F3A816D}" presName="aSpace" presStyleCnt="0"/>
      <dgm:spPr/>
    </dgm:pt>
    <dgm:pt modelId="{68473319-E5D0-4D1B-A556-2F41BB77B2D0}" type="pres">
      <dgm:prSet presAssocID="{D4B2D601-C605-411F-AC4E-505031DEFD27}" presName="compNode" presStyleCnt="0"/>
      <dgm:spPr/>
    </dgm:pt>
    <dgm:pt modelId="{E9C1C9AE-0A0A-4116-91C8-6B0CA2EEB3AF}" type="pres">
      <dgm:prSet presAssocID="{D4B2D601-C605-411F-AC4E-505031DEFD27}" presName="noGeometry" presStyleCnt="0"/>
      <dgm:spPr/>
    </dgm:pt>
    <dgm:pt modelId="{ED03D989-4DAB-4B86-BBD3-590EE8D9D904}" type="pres">
      <dgm:prSet presAssocID="{D4B2D601-C605-411F-AC4E-505031DEFD27}" presName="childTextVisible" presStyleLbl="bgAccFollowNode1" presStyleIdx="3" presStyleCnt="5">
        <dgm:presLayoutVars>
          <dgm:bulletEnabled val="1"/>
        </dgm:presLayoutVars>
      </dgm:prSet>
      <dgm:spPr/>
    </dgm:pt>
    <dgm:pt modelId="{01179B9F-E07E-475E-B445-8F09073B24C4}" type="pres">
      <dgm:prSet presAssocID="{D4B2D601-C605-411F-AC4E-505031DEFD27}" presName="childTextHidden" presStyleLbl="bgAccFollowNode1" presStyleIdx="3" presStyleCnt="5"/>
      <dgm:spPr/>
    </dgm:pt>
    <dgm:pt modelId="{BB66F824-68EE-4F5B-8719-F27810EE57FC}" type="pres">
      <dgm:prSet presAssocID="{D4B2D601-C605-411F-AC4E-505031DEFD27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8AE38CA4-0BF3-41BF-AF23-9A32FA2E7644}" type="pres">
      <dgm:prSet presAssocID="{D4B2D601-C605-411F-AC4E-505031DEFD27}" presName="aSpace" presStyleCnt="0"/>
      <dgm:spPr/>
    </dgm:pt>
    <dgm:pt modelId="{6E652EE2-CF60-451C-91AF-8F47DFE8E857}" type="pres">
      <dgm:prSet presAssocID="{C05D09A9-8201-4D04-91E6-F76008600AD1}" presName="compNode" presStyleCnt="0"/>
      <dgm:spPr/>
    </dgm:pt>
    <dgm:pt modelId="{6ED8439A-96CA-4A37-88A4-482D37DF0762}" type="pres">
      <dgm:prSet presAssocID="{C05D09A9-8201-4D04-91E6-F76008600AD1}" presName="noGeometry" presStyleCnt="0"/>
      <dgm:spPr/>
    </dgm:pt>
    <dgm:pt modelId="{45AA3953-593C-4587-B115-9D7B2B59E0F7}" type="pres">
      <dgm:prSet presAssocID="{C05D09A9-8201-4D04-91E6-F76008600AD1}" presName="childTextVisible" presStyleLbl="bgAccFollowNode1" presStyleIdx="4" presStyleCnt="5">
        <dgm:presLayoutVars>
          <dgm:bulletEnabled val="1"/>
        </dgm:presLayoutVars>
      </dgm:prSet>
      <dgm:spPr/>
    </dgm:pt>
    <dgm:pt modelId="{94C24752-B292-42BC-8116-6437BA09E053}" type="pres">
      <dgm:prSet presAssocID="{C05D09A9-8201-4D04-91E6-F76008600AD1}" presName="childTextHidden" presStyleLbl="bgAccFollowNode1" presStyleIdx="4" presStyleCnt="5"/>
      <dgm:spPr/>
    </dgm:pt>
    <dgm:pt modelId="{09F9AC02-2193-4838-844F-ACDC4C1B87A9}" type="pres">
      <dgm:prSet presAssocID="{C05D09A9-8201-4D04-91E6-F76008600AD1}" presName="parentText" presStyleLbl="node1" presStyleIdx="4" presStyleCnt="5">
        <dgm:presLayoutVars>
          <dgm:chMax val="1"/>
          <dgm:bulletEnabled val="1"/>
        </dgm:presLayoutVars>
      </dgm:prSet>
      <dgm:spPr/>
    </dgm:pt>
  </dgm:ptLst>
  <dgm:cxnLst>
    <dgm:cxn modelId="{CCC8B703-1D08-4955-A9D3-1939CF0829E3}" type="presOf" srcId="{472ECEB0-4A57-4A13-9977-5AC4BFA50380}" destId="{ED03D989-4DAB-4B86-BBD3-590EE8D9D904}" srcOrd="0" destOrd="2" presId="urn:microsoft.com/office/officeart/2005/8/layout/hProcess6"/>
    <dgm:cxn modelId="{1ACB8704-E86A-4885-993C-D1515239F9E6}" type="presOf" srcId="{376BB389-3E7C-4787-A382-59E2C7560357}" destId="{30DAB21B-53C2-461D-8880-B93F44D76058}" srcOrd="1" destOrd="2" presId="urn:microsoft.com/office/officeart/2005/8/layout/hProcess6"/>
    <dgm:cxn modelId="{8BAEA50F-C890-410A-9C4E-1212C09A6E6D}" srcId="{6F63D381-1FE1-4F2C-88A9-C0203DB6F44A}" destId="{C1AB121E-FAD9-462E-8597-445DEDFA970D}" srcOrd="0" destOrd="0" parTransId="{BDF2A5B9-BAAC-440A-A618-20CD6DEA6D89}" sibTransId="{FBEF235C-B036-4920-87D2-48FAC848489D}"/>
    <dgm:cxn modelId="{462AE111-A64B-4884-9F37-57DA3D7E4887}" type="presOf" srcId="{4FAB791B-DF3C-4977-8C2C-944E8412D680}" destId="{48B43D2A-FC1D-4FF3-B918-7E3D7BD500C5}" srcOrd="0" destOrd="0" presId="urn:microsoft.com/office/officeart/2005/8/layout/hProcess6"/>
    <dgm:cxn modelId="{67A2CB1F-0ACD-4DB2-8045-0FCAF717F70A}" type="presOf" srcId="{7004260F-89DF-4B81-8191-75B90634E025}" destId="{94C24752-B292-42BC-8116-6437BA09E053}" srcOrd="1" destOrd="2" presId="urn:microsoft.com/office/officeart/2005/8/layout/hProcess6"/>
    <dgm:cxn modelId="{85D4BA2B-59BA-42FB-9956-79CC1B3E9B56}" srcId="{C05D09A9-8201-4D04-91E6-F76008600AD1}" destId="{7004260F-89DF-4B81-8191-75B90634E025}" srcOrd="1" destOrd="0" parTransId="{F42D127C-05E5-4076-A7E9-64BDE49FED50}" sibTransId="{A6DFEC4C-284E-4B4C-9AE3-1B0B7EC7DD47}"/>
    <dgm:cxn modelId="{6485FF31-E5C5-4317-8708-C47CC902EAF6}" type="presOf" srcId="{11DC6EA5-21C9-4309-AB30-EED3F186E933}" destId="{94C24752-B292-42BC-8116-6437BA09E053}" srcOrd="1" destOrd="0" presId="urn:microsoft.com/office/officeart/2005/8/layout/hProcess6"/>
    <dgm:cxn modelId="{F0192032-6A80-45EC-A15D-C02BDA49F589}" srcId="{30A91DC5-2285-4C9B-B115-30BCD305CF94}" destId="{C05D09A9-8201-4D04-91E6-F76008600AD1}" srcOrd="4" destOrd="0" parTransId="{E1D0D5FA-E42A-481B-B5E9-B24974E74FE9}" sibTransId="{3214EDBB-7101-4FAB-A1CE-54999FF6C183}"/>
    <dgm:cxn modelId="{EB258035-7E1C-4AED-A9C1-393E4D8D6A22}" type="presOf" srcId="{C1AB121E-FAD9-462E-8597-445DEDFA970D}" destId="{ED03D989-4DAB-4B86-BBD3-590EE8D9D904}" srcOrd="0" destOrd="1" presId="urn:microsoft.com/office/officeart/2005/8/layout/hProcess6"/>
    <dgm:cxn modelId="{2260AE36-6923-4E78-A66E-A68898F57E95}" type="presOf" srcId="{30A91DC5-2285-4C9B-B115-30BCD305CF94}" destId="{C322ED47-1748-4995-B759-AB659B723414}" srcOrd="0" destOrd="0" presId="urn:microsoft.com/office/officeart/2005/8/layout/hProcess6"/>
    <dgm:cxn modelId="{2D564337-ECD8-4790-AC1C-864BA660EFD7}" srcId="{30A91DC5-2285-4C9B-B115-30BCD305CF94}" destId="{8EAB81C4-BD76-43A9-A19A-475BCCB402FF}" srcOrd="0" destOrd="0" parTransId="{62AFA649-6FDF-4F2E-986E-4391D2C82C7D}" sibTransId="{451B0EB9-4A75-4EBC-AE04-53468FE61776}"/>
    <dgm:cxn modelId="{B48CE03A-478E-410D-8234-A13C0E6D8545}" type="presOf" srcId="{6F63D381-1FE1-4F2C-88A9-C0203DB6F44A}" destId="{01179B9F-E07E-475E-B445-8F09073B24C4}" srcOrd="1" destOrd="0" presId="urn:microsoft.com/office/officeart/2005/8/layout/hProcess6"/>
    <dgm:cxn modelId="{78615740-0283-48D0-994E-ABF0A8F5DAC0}" type="presOf" srcId="{39AE70C8-08B4-4381-AFD2-91D114AC48C9}" destId="{6456252C-1B08-4578-BECA-4E234A2EE5CD}" srcOrd="1" destOrd="0" presId="urn:microsoft.com/office/officeart/2005/8/layout/hProcess6"/>
    <dgm:cxn modelId="{50686760-DB52-4987-AE57-44D80E9CF36B}" type="presOf" srcId="{0B49A96C-D49A-42B8-A035-1039E9A80461}" destId="{48B43D2A-FC1D-4FF3-B918-7E3D7BD500C5}" srcOrd="0" destOrd="1" presId="urn:microsoft.com/office/officeart/2005/8/layout/hProcess6"/>
    <dgm:cxn modelId="{4D520D46-760B-4579-92FC-CD5CD4B4BD84}" type="presOf" srcId="{C1AB121E-FAD9-462E-8597-445DEDFA970D}" destId="{01179B9F-E07E-475E-B445-8F09073B24C4}" srcOrd="1" destOrd="1" presId="urn:microsoft.com/office/officeart/2005/8/layout/hProcess6"/>
    <dgm:cxn modelId="{5BD94848-AE74-48CD-BB52-7B2A6BA13D12}" srcId="{D385FD81-C6A6-4647-A4AE-F17B9F3A816D}" destId="{39AE70C8-08B4-4381-AFD2-91D114AC48C9}" srcOrd="0" destOrd="0" parTransId="{00C75A6F-7BF1-4FB1-A781-342972CFE5C8}" sibTransId="{4C63ADF5-5F6D-467A-A872-52FC4443B535}"/>
    <dgm:cxn modelId="{72D1B248-1A0C-4057-A818-F9461C3B2A20}" type="presOf" srcId="{622B6C18-F587-4E22-8B4D-7E20D8706B97}" destId="{E647741F-C6E7-4602-BD2A-503DDBB1CDDE}" srcOrd="1" destOrd="1" presId="urn:microsoft.com/office/officeart/2005/8/layout/hProcess6"/>
    <dgm:cxn modelId="{A0DDAD4A-DEA0-46DB-81A4-AA1DBCA0C3BE}" type="presOf" srcId="{855C14FA-109D-487A-8B9A-65A9612508A9}" destId="{E041C481-F73E-4486-81C8-1CB32201797E}" srcOrd="0" destOrd="1" presId="urn:microsoft.com/office/officeart/2005/8/layout/hProcess6"/>
    <dgm:cxn modelId="{3C68B44B-FC6D-49F7-AA87-70D730BB5DE2}" srcId="{D385FD81-C6A6-4647-A4AE-F17B9F3A816D}" destId="{118F6702-91A3-49E5-A504-AB3CC3C89CAC}" srcOrd="1" destOrd="0" parTransId="{488183C0-0105-45F4-BEDC-7F459D9B3DDD}" sibTransId="{93CBF45E-01F8-471F-AACD-90F5C4E2969D}"/>
    <dgm:cxn modelId="{1949E24B-4C6C-400F-8EF5-1A85178C072A}" srcId="{8EAB81C4-BD76-43A9-A19A-475BCCB402FF}" destId="{622B6C18-F587-4E22-8B4D-7E20D8706B97}" srcOrd="1" destOrd="0" parTransId="{76CF729A-883F-4F22-829D-37017070AA78}" sibTransId="{25F2D12B-766A-40B2-8C30-D52ACC507A2F}"/>
    <dgm:cxn modelId="{FB9CA66C-B4C0-4CE8-AEC1-505E04B8778D}" srcId="{D4B2D601-C605-411F-AC4E-505031DEFD27}" destId="{472ECEB0-4A57-4A13-9977-5AC4BFA50380}" srcOrd="1" destOrd="0" parTransId="{05A28E27-C487-4118-8127-FDBBBEF82DB2}" sibTransId="{E1D37D61-A430-46B3-A8C4-75D15FCADD0E}"/>
    <dgm:cxn modelId="{94E0EF6C-988E-4BE4-87DE-DC3B9FE98CA7}" type="presOf" srcId="{622B6C18-F587-4E22-8B4D-7E20D8706B97}" destId="{A2F65495-471E-4186-B1BF-D8E849DCCE52}" srcOrd="0" destOrd="1" presId="urn:microsoft.com/office/officeart/2005/8/layout/hProcess6"/>
    <dgm:cxn modelId="{F9B0036E-5258-44D8-9B61-EEBDB1308628}" type="presOf" srcId="{7004260F-89DF-4B81-8191-75B90634E025}" destId="{45AA3953-593C-4587-B115-9D7B2B59E0F7}" srcOrd="0" destOrd="2" presId="urn:microsoft.com/office/officeart/2005/8/layout/hProcess6"/>
    <dgm:cxn modelId="{DDC8E886-2490-432F-A4E8-6CE2322EC181}" type="presOf" srcId="{8EAB81C4-BD76-43A9-A19A-475BCCB402FF}" destId="{389CC3BA-EE73-452A-8AC6-32D4479FB6FE}" srcOrd="0" destOrd="0" presId="urn:microsoft.com/office/officeart/2005/8/layout/hProcess6"/>
    <dgm:cxn modelId="{41DBB087-869E-4936-B89F-FA535CF2C323}" type="presOf" srcId="{6070DE25-5F02-43CA-841A-0F5615702E32}" destId="{A2F65495-471E-4186-B1BF-D8E849DCCE52}" srcOrd="0" destOrd="0" presId="urn:microsoft.com/office/officeart/2005/8/layout/hProcess6"/>
    <dgm:cxn modelId="{77A73E8B-51A9-42AC-B49D-F43ED8BD9780}" type="presOf" srcId="{39AE70C8-08B4-4381-AFD2-91D114AC48C9}" destId="{E041C481-F73E-4486-81C8-1CB32201797E}" srcOrd="0" destOrd="0" presId="urn:microsoft.com/office/officeart/2005/8/layout/hProcess6"/>
    <dgm:cxn modelId="{9434468E-7C9F-4F98-A0B3-39E1CFA3C837}" type="presOf" srcId="{3FA46565-D37D-4252-AAB8-B00AF13E5BC8}" destId="{5BA72083-0BCC-4405-B3F7-10E8972526AB}" srcOrd="0" destOrd="0" presId="urn:microsoft.com/office/officeart/2005/8/layout/hProcess6"/>
    <dgm:cxn modelId="{C5CDEE93-4565-425F-A58F-72BA3D3E839A}" type="presOf" srcId="{855C14FA-109D-487A-8B9A-65A9612508A9}" destId="{6456252C-1B08-4578-BECA-4E234A2EE5CD}" srcOrd="1" destOrd="1" presId="urn:microsoft.com/office/officeart/2005/8/layout/hProcess6"/>
    <dgm:cxn modelId="{E7E79F95-4ED6-480C-82C3-176BAB4FB195}" srcId="{3FA46565-D37D-4252-AAB8-B00AF13E5BC8}" destId="{376BB389-3E7C-4787-A382-59E2C7560357}" srcOrd="1" destOrd="0" parTransId="{CBD555B1-D3AF-4429-8296-AB3ADC7C10B9}" sibTransId="{38025A7B-C15B-4103-A425-B3D9A1D36269}"/>
    <dgm:cxn modelId="{3BCD0197-571F-4BE6-83F4-4536B32391D5}" type="presOf" srcId="{6F63D381-1FE1-4F2C-88A9-C0203DB6F44A}" destId="{ED03D989-4DAB-4B86-BBD3-590EE8D9D904}" srcOrd="0" destOrd="0" presId="urn:microsoft.com/office/officeart/2005/8/layout/hProcess6"/>
    <dgm:cxn modelId="{D969FC99-F4F9-409E-87A6-5D3856780EB3}" srcId="{3FA46565-D37D-4252-AAB8-B00AF13E5BC8}" destId="{4FAB791B-DF3C-4977-8C2C-944E8412D680}" srcOrd="0" destOrd="0" parTransId="{BE7410B7-6D1B-41C7-9B4A-3558EAC81398}" sibTransId="{05244784-D1A8-40EF-9840-B29B20252C61}"/>
    <dgm:cxn modelId="{2854A3A0-747E-41D0-9D71-7D5F01A8C60B}" srcId="{D4B2D601-C605-411F-AC4E-505031DEFD27}" destId="{6F63D381-1FE1-4F2C-88A9-C0203DB6F44A}" srcOrd="0" destOrd="0" parTransId="{0B52D2E9-0032-404E-8876-4AD07395154C}" sibTransId="{DE2BE7C3-FC37-491B-8A2B-A36FAFF28F3E}"/>
    <dgm:cxn modelId="{0FDB0EA2-18EB-4AB9-8B25-C2EF3900F605}" type="presOf" srcId="{0B49A96C-D49A-42B8-A035-1039E9A80461}" destId="{30DAB21B-53C2-461D-8880-B93F44D76058}" srcOrd="1" destOrd="1" presId="urn:microsoft.com/office/officeart/2005/8/layout/hProcess6"/>
    <dgm:cxn modelId="{423310A3-0080-432F-8B91-F9828FD3000F}" srcId="{8EAB81C4-BD76-43A9-A19A-475BCCB402FF}" destId="{6070DE25-5F02-43CA-841A-0F5615702E32}" srcOrd="0" destOrd="0" parTransId="{1CC8D0FF-9FF0-480D-B470-5CB856CC30FB}" sibTransId="{61716161-CEA5-4697-A083-62BEB960E396}"/>
    <dgm:cxn modelId="{98B5B9A6-0CA9-4907-A875-D1D7DBDA2212}" srcId="{4FAB791B-DF3C-4977-8C2C-944E8412D680}" destId="{0B49A96C-D49A-42B8-A035-1039E9A80461}" srcOrd="0" destOrd="0" parTransId="{54ED356C-5D14-4CEB-8FA0-C99C424CCF22}" sibTransId="{B452DCA7-00AC-406B-8278-8DCF014B3700}"/>
    <dgm:cxn modelId="{8893ECA6-6C40-46B5-ACA5-E278AA7F7D92}" type="presOf" srcId="{D4B2D601-C605-411F-AC4E-505031DEFD27}" destId="{BB66F824-68EE-4F5B-8719-F27810EE57FC}" srcOrd="0" destOrd="0" presId="urn:microsoft.com/office/officeart/2005/8/layout/hProcess6"/>
    <dgm:cxn modelId="{69FF10AC-C4AC-4127-AB7C-6F7D05A7A7E7}" srcId="{39AE70C8-08B4-4381-AFD2-91D114AC48C9}" destId="{855C14FA-109D-487A-8B9A-65A9612508A9}" srcOrd="0" destOrd="0" parTransId="{01D57A30-6CB7-4BAD-9414-66B6F4747B67}" sibTransId="{6899C557-1E72-474D-8F0D-E2021F7AE6EA}"/>
    <dgm:cxn modelId="{9C04F3B3-DC1B-4F77-BF06-8EC2442DAD5D}" type="presOf" srcId="{3818E7A8-D2DA-45F0-ABE9-6BD2B8F9F577}" destId="{45AA3953-593C-4587-B115-9D7B2B59E0F7}" srcOrd="0" destOrd="1" presId="urn:microsoft.com/office/officeart/2005/8/layout/hProcess6"/>
    <dgm:cxn modelId="{5DAF8CB4-69F8-49D9-9967-B7BFCE99E3EA}" type="presOf" srcId="{D385FD81-C6A6-4647-A4AE-F17B9F3A816D}" destId="{AB234EC8-7A88-46C0-994E-729732F1EF48}" srcOrd="0" destOrd="0" presId="urn:microsoft.com/office/officeart/2005/8/layout/hProcess6"/>
    <dgm:cxn modelId="{AE26A9B4-1830-4261-9B3C-4CB84D957674}" type="presOf" srcId="{C05D09A9-8201-4D04-91E6-F76008600AD1}" destId="{09F9AC02-2193-4838-844F-ACDC4C1B87A9}" srcOrd="0" destOrd="0" presId="urn:microsoft.com/office/officeart/2005/8/layout/hProcess6"/>
    <dgm:cxn modelId="{E33A77B6-D10D-4BA9-9165-D581E18E32ED}" type="presOf" srcId="{472ECEB0-4A57-4A13-9977-5AC4BFA50380}" destId="{01179B9F-E07E-475E-B445-8F09073B24C4}" srcOrd="1" destOrd="2" presId="urn:microsoft.com/office/officeart/2005/8/layout/hProcess6"/>
    <dgm:cxn modelId="{AF7A4FB7-C2A9-4190-B11A-C6E6F936A0FE}" type="presOf" srcId="{4FAB791B-DF3C-4977-8C2C-944E8412D680}" destId="{30DAB21B-53C2-461D-8880-B93F44D76058}" srcOrd="1" destOrd="0" presId="urn:microsoft.com/office/officeart/2005/8/layout/hProcess6"/>
    <dgm:cxn modelId="{9595C7BA-8B43-4460-9D5D-394F2B3E8A30}" type="presOf" srcId="{6070DE25-5F02-43CA-841A-0F5615702E32}" destId="{E647741F-C6E7-4602-BD2A-503DDBB1CDDE}" srcOrd="1" destOrd="0" presId="urn:microsoft.com/office/officeart/2005/8/layout/hProcess6"/>
    <dgm:cxn modelId="{403114C1-A63C-43AA-829F-0A6F3601A27E}" type="presOf" srcId="{118F6702-91A3-49E5-A504-AB3CC3C89CAC}" destId="{6456252C-1B08-4578-BECA-4E234A2EE5CD}" srcOrd="1" destOrd="2" presId="urn:microsoft.com/office/officeart/2005/8/layout/hProcess6"/>
    <dgm:cxn modelId="{B42441CB-E530-4D70-93AB-A0832BED598D}" srcId="{30A91DC5-2285-4C9B-B115-30BCD305CF94}" destId="{3FA46565-D37D-4252-AAB8-B00AF13E5BC8}" srcOrd="1" destOrd="0" parTransId="{24242333-3BDA-424E-BAE5-75D828632556}" sibTransId="{6DF34203-D1EA-4A1B-8540-73EB0EF54F9D}"/>
    <dgm:cxn modelId="{F6C067CB-4ECE-4128-A064-B4F9914253A7}" srcId="{C05D09A9-8201-4D04-91E6-F76008600AD1}" destId="{11DC6EA5-21C9-4309-AB30-EED3F186E933}" srcOrd="0" destOrd="0" parTransId="{93B06FD7-CDF2-4CAF-A0B7-8C8A3BB10113}" sibTransId="{6D311627-5D99-4591-8C78-EA565F22982B}"/>
    <dgm:cxn modelId="{13BEFCCC-7235-4653-A0C2-0158044590BB}" type="presOf" srcId="{3818E7A8-D2DA-45F0-ABE9-6BD2B8F9F577}" destId="{94C24752-B292-42BC-8116-6437BA09E053}" srcOrd="1" destOrd="1" presId="urn:microsoft.com/office/officeart/2005/8/layout/hProcess6"/>
    <dgm:cxn modelId="{9CADEED2-CAD2-4668-AE29-1F2E223CAEE5}" type="presOf" srcId="{118F6702-91A3-49E5-A504-AB3CC3C89CAC}" destId="{E041C481-F73E-4486-81C8-1CB32201797E}" srcOrd="0" destOrd="2" presId="urn:microsoft.com/office/officeart/2005/8/layout/hProcess6"/>
    <dgm:cxn modelId="{F34AE7D7-457F-47F6-A286-C93C6E1D6D98}" srcId="{30A91DC5-2285-4C9B-B115-30BCD305CF94}" destId="{D4B2D601-C605-411F-AC4E-505031DEFD27}" srcOrd="3" destOrd="0" parTransId="{9B91D3B7-94A9-4523-A3C3-2C653D0B2833}" sibTransId="{8F25271E-5490-4BF5-BFFE-9E3719E9EA03}"/>
    <dgm:cxn modelId="{C48A0BE4-A883-47DC-9613-E7BD85926889}" srcId="{30A91DC5-2285-4C9B-B115-30BCD305CF94}" destId="{D385FD81-C6A6-4647-A4AE-F17B9F3A816D}" srcOrd="2" destOrd="0" parTransId="{23B5A73B-1204-448A-8F58-342CACCF8F64}" sibTransId="{D75B995E-AD5A-4961-8A99-B332A34BD8E9}"/>
    <dgm:cxn modelId="{7C2406E8-E176-4043-A228-1753ADB0EEEC}" type="presOf" srcId="{11DC6EA5-21C9-4309-AB30-EED3F186E933}" destId="{45AA3953-593C-4587-B115-9D7B2B59E0F7}" srcOrd="0" destOrd="0" presId="urn:microsoft.com/office/officeart/2005/8/layout/hProcess6"/>
    <dgm:cxn modelId="{9193C0ED-D524-461A-A7C9-863E393E3798}" type="presOf" srcId="{376BB389-3E7C-4787-A382-59E2C7560357}" destId="{48B43D2A-FC1D-4FF3-B918-7E3D7BD500C5}" srcOrd="0" destOrd="2" presId="urn:microsoft.com/office/officeart/2005/8/layout/hProcess6"/>
    <dgm:cxn modelId="{07321DEE-A063-4377-BCA4-9C16B5CA7381}" srcId="{11DC6EA5-21C9-4309-AB30-EED3F186E933}" destId="{3818E7A8-D2DA-45F0-ABE9-6BD2B8F9F577}" srcOrd="0" destOrd="0" parTransId="{F66C405F-B22C-47B6-BB77-365248F23AE9}" sibTransId="{3A7853F4-C1D6-4304-918B-2E9C19D5E7AF}"/>
    <dgm:cxn modelId="{345187B9-5200-45C7-9F97-156299E11C1C}" type="presParOf" srcId="{C322ED47-1748-4995-B759-AB659B723414}" destId="{F42CC315-64F3-422B-A9BA-B745147D7C30}" srcOrd="0" destOrd="0" presId="urn:microsoft.com/office/officeart/2005/8/layout/hProcess6"/>
    <dgm:cxn modelId="{43AF93D7-7FB9-4168-B9B0-ECF1AF7EF1BE}" type="presParOf" srcId="{F42CC315-64F3-422B-A9BA-B745147D7C30}" destId="{E9E311FA-DF72-45BC-B757-B8888FF08B19}" srcOrd="0" destOrd="0" presId="urn:microsoft.com/office/officeart/2005/8/layout/hProcess6"/>
    <dgm:cxn modelId="{5A1080F6-FAF9-46B9-9875-1D72617F09FE}" type="presParOf" srcId="{F42CC315-64F3-422B-A9BA-B745147D7C30}" destId="{A2F65495-471E-4186-B1BF-D8E849DCCE52}" srcOrd="1" destOrd="0" presId="urn:microsoft.com/office/officeart/2005/8/layout/hProcess6"/>
    <dgm:cxn modelId="{60E6936E-6EB5-4A96-A318-484522C585F4}" type="presParOf" srcId="{F42CC315-64F3-422B-A9BA-B745147D7C30}" destId="{E647741F-C6E7-4602-BD2A-503DDBB1CDDE}" srcOrd="2" destOrd="0" presId="urn:microsoft.com/office/officeart/2005/8/layout/hProcess6"/>
    <dgm:cxn modelId="{958AA602-B3BD-468F-ADC8-F2CA17F4B324}" type="presParOf" srcId="{F42CC315-64F3-422B-A9BA-B745147D7C30}" destId="{389CC3BA-EE73-452A-8AC6-32D4479FB6FE}" srcOrd="3" destOrd="0" presId="urn:microsoft.com/office/officeart/2005/8/layout/hProcess6"/>
    <dgm:cxn modelId="{953146D5-69F8-4F43-9FEF-AB50842F39C4}" type="presParOf" srcId="{C322ED47-1748-4995-B759-AB659B723414}" destId="{194D0BE6-2F82-4B86-88EB-DED5531F8D5C}" srcOrd="1" destOrd="0" presId="urn:microsoft.com/office/officeart/2005/8/layout/hProcess6"/>
    <dgm:cxn modelId="{C5991168-9AC1-49F8-A584-17AE4BA757E4}" type="presParOf" srcId="{C322ED47-1748-4995-B759-AB659B723414}" destId="{33B7B809-2160-41A7-AC9F-429585DFEA15}" srcOrd="2" destOrd="0" presId="urn:microsoft.com/office/officeart/2005/8/layout/hProcess6"/>
    <dgm:cxn modelId="{ECD0474F-3EC7-47EE-ACBC-79150810F1C8}" type="presParOf" srcId="{33B7B809-2160-41A7-AC9F-429585DFEA15}" destId="{28E07D44-66D9-49FB-8925-F8F3BA07158C}" srcOrd="0" destOrd="0" presId="urn:microsoft.com/office/officeart/2005/8/layout/hProcess6"/>
    <dgm:cxn modelId="{C77A80FB-AE46-4483-939A-469D1E5D1304}" type="presParOf" srcId="{33B7B809-2160-41A7-AC9F-429585DFEA15}" destId="{48B43D2A-FC1D-4FF3-B918-7E3D7BD500C5}" srcOrd="1" destOrd="0" presId="urn:microsoft.com/office/officeart/2005/8/layout/hProcess6"/>
    <dgm:cxn modelId="{4D1808D6-D95E-49CA-ABC6-C666623C8762}" type="presParOf" srcId="{33B7B809-2160-41A7-AC9F-429585DFEA15}" destId="{30DAB21B-53C2-461D-8880-B93F44D76058}" srcOrd="2" destOrd="0" presId="urn:microsoft.com/office/officeart/2005/8/layout/hProcess6"/>
    <dgm:cxn modelId="{4AB62B92-8600-4985-BAF4-5570A009078E}" type="presParOf" srcId="{33B7B809-2160-41A7-AC9F-429585DFEA15}" destId="{5BA72083-0BCC-4405-B3F7-10E8972526AB}" srcOrd="3" destOrd="0" presId="urn:microsoft.com/office/officeart/2005/8/layout/hProcess6"/>
    <dgm:cxn modelId="{CF905927-5A55-4BA9-A01A-D61A80238490}" type="presParOf" srcId="{C322ED47-1748-4995-B759-AB659B723414}" destId="{326657C6-7144-4BFE-AC48-DCA6B49A8448}" srcOrd="3" destOrd="0" presId="urn:microsoft.com/office/officeart/2005/8/layout/hProcess6"/>
    <dgm:cxn modelId="{16325F7D-19E1-42DF-9983-BE9DFCA06D2E}" type="presParOf" srcId="{C322ED47-1748-4995-B759-AB659B723414}" destId="{ECF55848-4CE8-4A54-B428-36A2C1DF79B6}" srcOrd="4" destOrd="0" presId="urn:microsoft.com/office/officeart/2005/8/layout/hProcess6"/>
    <dgm:cxn modelId="{33940B3E-7226-4BBD-96F6-B53BBDFDC1E3}" type="presParOf" srcId="{ECF55848-4CE8-4A54-B428-36A2C1DF79B6}" destId="{6FB7CA68-9796-4B38-9275-4480EBE3D338}" srcOrd="0" destOrd="0" presId="urn:microsoft.com/office/officeart/2005/8/layout/hProcess6"/>
    <dgm:cxn modelId="{C9832D8A-D2D6-46E0-B7E5-B60A2D7D8D0A}" type="presParOf" srcId="{ECF55848-4CE8-4A54-B428-36A2C1DF79B6}" destId="{E041C481-F73E-4486-81C8-1CB32201797E}" srcOrd="1" destOrd="0" presId="urn:microsoft.com/office/officeart/2005/8/layout/hProcess6"/>
    <dgm:cxn modelId="{53594105-13D8-4B94-99E7-67F0596F28BD}" type="presParOf" srcId="{ECF55848-4CE8-4A54-B428-36A2C1DF79B6}" destId="{6456252C-1B08-4578-BECA-4E234A2EE5CD}" srcOrd="2" destOrd="0" presId="urn:microsoft.com/office/officeart/2005/8/layout/hProcess6"/>
    <dgm:cxn modelId="{696B42DB-A0CD-46FE-85E5-8EF25C919B61}" type="presParOf" srcId="{ECF55848-4CE8-4A54-B428-36A2C1DF79B6}" destId="{AB234EC8-7A88-46C0-994E-729732F1EF48}" srcOrd="3" destOrd="0" presId="urn:microsoft.com/office/officeart/2005/8/layout/hProcess6"/>
    <dgm:cxn modelId="{CD0AAB98-0753-45A9-BD8C-AF7BD58B7256}" type="presParOf" srcId="{C322ED47-1748-4995-B759-AB659B723414}" destId="{F8749AF5-F555-405C-B139-C3767D71E572}" srcOrd="5" destOrd="0" presId="urn:microsoft.com/office/officeart/2005/8/layout/hProcess6"/>
    <dgm:cxn modelId="{4BE2E02D-7A0E-41AE-8427-8034638D918B}" type="presParOf" srcId="{C322ED47-1748-4995-B759-AB659B723414}" destId="{68473319-E5D0-4D1B-A556-2F41BB77B2D0}" srcOrd="6" destOrd="0" presId="urn:microsoft.com/office/officeart/2005/8/layout/hProcess6"/>
    <dgm:cxn modelId="{2B5AAF5B-F328-4391-90DD-4D9F047A2805}" type="presParOf" srcId="{68473319-E5D0-4D1B-A556-2F41BB77B2D0}" destId="{E9C1C9AE-0A0A-4116-91C8-6B0CA2EEB3AF}" srcOrd="0" destOrd="0" presId="urn:microsoft.com/office/officeart/2005/8/layout/hProcess6"/>
    <dgm:cxn modelId="{F95BAEAC-7E60-45A3-A74B-42057996DF2E}" type="presParOf" srcId="{68473319-E5D0-4D1B-A556-2F41BB77B2D0}" destId="{ED03D989-4DAB-4B86-BBD3-590EE8D9D904}" srcOrd="1" destOrd="0" presId="urn:microsoft.com/office/officeart/2005/8/layout/hProcess6"/>
    <dgm:cxn modelId="{56EB8F4E-1B56-47E8-AE56-1B184B49E0B2}" type="presParOf" srcId="{68473319-E5D0-4D1B-A556-2F41BB77B2D0}" destId="{01179B9F-E07E-475E-B445-8F09073B24C4}" srcOrd="2" destOrd="0" presId="urn:microsoft.com/office/officeart/2005/8/layout/hProcess6"/>
    <dgm:cxn modelId="{BF49A57F-B6FB-4471-97ED-5C94A7C3BDC1}" type="presParOf" srcId="{68473319-E5D0-4D1B-A556-2F41BB77B2D0}" destId="{BB66F824-68EE-4F5B-8719-F27810EE57FC}" srcOrd="3" destOrd="0" presId="urn:microsoft.com/office/officeart/2005/8/layout/hProcess6"/>
    <dgm:cxn modelId="{9BCCB295-2FB8-4F99-85CD-48891EC7D583}" type="presParOf" srcId="{C322ED47-1748-4995-B759-AB659B723414}" destId="{8AE38CA4-0BF3-41BF-AF23-9A32FA2E7644}" srcOrd="7" destOrd="0" presId="urn:microsoft.com/office/officeart/2005/8/layout/hProcess6"/>
    <dgm:cxn modelId="{842802D3-1B32-41CD-8831-8968229FC751}" type="presParOf" srcId="{C322ED47-1748-4995-B759-AB659B723414}" destId="{6E652EE2-CF60-451C-91AF-8F47DFE8E857}" srcOrd="8" destOrd="0" presId="urn:microsoft.com/office/officeart/2005/8/layout/hProcess6"/>
    <dgm:cxn modelId="{DC9895E1-B05A-4849-AF5A-F22128EA5BAA}" type="presParOf" srcId="{6E652EE2-CF60-451C-91AF-8F47DFE8E857}" destId="{6ED8439A-96CA-4A37-88A4-482D37DF0762}" srcOrd="0" destOrd="0" presId="urn:microsoft.com/office/officeart/2005/8/layout/hProcess6"/>
    <dgm:cxn modelId="{10F57717-DF58-462B-B6A4-8AA6C6596479}" type="presParOf" srcId="{6E652EE2-CF60-451C-91AF-8F47DFE8E857}" destId="{45AA3953-593C-4587-B115-9D7B2B59E0F7}" srcOrd="1" destOrd="0" presId="urn:microsoft.com/office/officeart/2005/8/layout/hProcess6"/>
    <dgm:cxn modelId="{35096539-7343-46AB-8B90-76F3857BA535}" type="presParOf" srcId="{6E652EE2-CF60-451C-91AF-8F47DFE8E857}" destId="{94C24752-B292-42BC-8116-6437BA09E053}" srcOrd="2" destOrd="0" presId="urn:microsoft.com/office/officeart/2005/8/layout/hProcess6"/>
    <dgm:cxn modelId="{63B1A07B-0D74-4663-9580-C906CB1E5549}" type="presParOf" srcId="{6E652EE2-CF60-451C-91AF-8F47DFE8E857}" destId="{09F9AC02-2193-4838-844F-ACDC4C1B87A9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0A91DC5-2285-4C9B-B115-30BCD305CF94}" type="doc">
      <dgm:prSet loTypeId="urn:microsoft.com/office/officeart/2005/8/layout/hProcess6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EAB81C4-BD76-43A9-A19A-475BCCB402FF}">
      <dgm:prSet phldrT="[Text]"/>
      <dgm:spPr/>
      <dgm:t>
        <a:bodyPr/>
        <a:lstStyle/>
        <a:p>
          <a:r>
            <a:rPr lang="en-US" dirty="0"/>
            <a:t>2023</a:t>
          </a:r>
        </a:p>
      </dgm:t>
    </dgm:pt>
    <dgm:pt modelId="{62AFA649-6FDF-4F2E-986E-4391D2C82C7D}" type="parTrans" cxnId="{2D564337-ECD8-4790-AC1C-864BA660EFD7}">
      <dgm:prSet/>
      <dgm:spPr/>
      <dgm:t>
        <a:bodyPr/>
        <a:lstStyle/>
        <a:p>
          <a:endParaRPr lang="en-US"/>
        </a:p>
      </dgm:t>
    </dgm:pt>
    <dgm:pt modelId="{451B0EB9-4A75-4EBC-AE04-53468FE61776}" type="sibTrans" cxnId="{2D564337-ECD8-4790-AC1C-864BA660EFD7}">
      <dgm:prSet/>
      <dgm:spPr/>
      <dgm:t>
        <a:bodyPr/>
        <a:lstStyle/>
        <a:p>
          <a:endParaRPr lang="en-US"/>
        </a:p>
      </dgm:t>
    </dgm:pt>
    <dgm:pt modelId="{6070DE25-5F02-43CA-841A-0F5615702E32}">
      <dgm:prSet phldrT="[Text]"/>
      <dgm:spPr/>
      <dgm:t>
        <a:bodyPr/>
        <a:lstStyle/>
        <a:p>
          <a:r>
            <a:rPr lang="en-US" dirty="0"/>
            <a:t>Launch PCG Education</a:t>
          </a:r>
        </a:p>
      </dgm:t>
    </dgm:pt>
    <dgm:pt modelId="{1CC8D0FF-9FF0-480D-B470-5CB856CC30FB}" type="parTrans" cxnId="{423310A3-0080-432F-8B91-F9828FD3000F}">
      <dgm:prSet/>
      <dgm:spPr/>
      <dgm:t>
        <a:bodyPr/>
        <a:lstStyle/>
        <a:p>
          <a:endParaRPr lang="en-US"/>
        </a:p>
      </dgm:t>
    </dgm:pt>
    <dgm:pt modelId="{61716161-CEA5-4697-A083-62BEB960E396}" type="sibTrans" cxnId="{423310A3-0080-432F-8B91-F9828FD3000F}">
      <dgm:prSet/>
      <dgm:spPr/>
      <dgm:t>
        <a:bodyPr/>
        <a:lstStyle/>
        <a:p>
          <a:endParaRPr lang="en-US"/>
        </a:p>
      </dgm:t>
    </dgm:pt>
    <dgm:pt modelId="{B69E2542-21B1-4F2A-B4DE-FF30560C7818}">
      <dgm:prSet phldrT="[Text]"/>
      <dgm:spPr/>
      <dgm:t>
        <a:bodyPr/>
        <a:lstStyle/>
        <a:p>
          <a:r>
            <a:rPr lang="en-US" dirty="0"/>
            <a:t>Enhanced Marketing</a:t>
          </a:r>
        </a:p>
      </dgm:t>
    </dgm:pt>
    <dgm:pt modelId="{A0813166-69DD-43F7-A7F7-1EBAFD281678}" type="parTrans" cxnId="{602A4E3C-3C7D-4770-8848-6DFB77E46436}">
      <dgm:prSet/>
      <dgm:spPr/>
      <dgm:t>
        <a:bodyPr/>
        <a:lstStyle/>
        <a:p>
          <a:endParaRPr lang="en-US"/>
        </a:p>
      </dgm:t>
    </dgm:pt>
    <dgm:pt modelId="{FF6E7E1A-68D5-43FE-BF80-ECBAB20493AD}" type="sibTrans" cxnId="{602A4E3C-3C7D-4770-8848-6DFB77E46436}">
      <dgm:prSet/>
      <dgm:spPr/>
      <dgm:t>
        <a:bodyPr/>
        <a:lstStyle/>
        <a:p>
          <a:endParaRPr lang="en-US"/>
        </a:p>
      </dgm:t>
    </dgm:pt>
    <dgm:pt modelId="{783C5A27-BB9E-4183-923C-5BD1F945704E}">
      <dgm:prSet phldrT="[Text]"/>
      <dgm:spPr/>
      <dgm:t>
        <a:bodyPr/>
        <a:lstStyle/>
        <a:p>
          <a:r>
            <a:rPr lang="en-US" dirty="0"/>
            <a:t>Simplified Billing</a:t>
          </a:r>
        </a:p>
      </dgm:t>
    </dgm:pt>
    <dgm:pt modelId="{5A8EAA7B-91BF-4CB3-A8FA-A4B4E0BDB58F}" type="parTrans" cxnId="{86AE2E86-6A38-498F-9251-0095DFB9572B}">
      <dgm:prSet/>
      <dgm:spPr/>
      <dgm:t>
        <a:bodyPr/>
        <a:lstStyle/>
        <a:p>
          <a:endParaRPr lang="en-US"/>
        </a:p>
      </dgm:t>
    </dgm:pt>
    <dgm:pt modelId="{585A9AAC-3499-42F6-A2A3-4C4ED344D7C7}" type="sibTrans" cxnId="{86AE2E86-6A38-498F-9251-0095DFB9572B}">
      <dgm:prSet/>
      <dgm:spPr/>
      <dgm:t>
        <a:bodyPr/>
        <a:lstStyle/>
        <a:p>
          <a:endParaRPr lang="en-US"/>
        </a:p>
      </dgm:t>
    </dgm:pt>
    <dgm:pt modelId="{A23B6BCE-1010-45F5-AC0D-C0913A11DFB4}">
      <dgm:prSet phldrT="[Text]"/>
      <dgm:spPr/>
      <dgm:t>
        <a:bodyPr/>
        <a:lstStyle/>
        <a:p>
          <a:r>
            <a:rPr lang="en-US" dirty="0"/>
            <a:t>Enhanced Compensation Reports</a:t>
          </a:r>
        </a:p>
      </dgm:t>
    </dgm:pt>
    <dgm:pt modelId="{F1FD7E99-8349-4467-83FC-1D8CE94BC3D9}" type="parTrans" cxnId="{CF9F91F0-C74A-461C-9478-F513BB9C1426}">
      <dgm:prSet/>
      <dgm:spPr/>
      <dgm:t>
        <a:bodyPr/>
        <a:lstStyle/>
        <a:p>
          <a:endParaRPr lang="en-US"/>
        </a:p>
      </dgm:t>
    </dgm:pt>
    <dgm:pt modelId="{0A6EF200-0072-4ADC-AAED-59A1A23B668E}" type="sibTrans" cxnId="{CF9F91F0-C74A-461C-9478-F513BB9C1426}">
      <dgm:prSet/>
      <dgm:spPr/>
      <dgm:t>
        <a:bodyPr/>
        <a:lstStyle/>
        <a:p>
          <a:endParaRPr lang="en-US"/>
        </a:p>
      </dgm:t>
    </dgm:pt>
    <dgm:pt modelId="{FF3B5F3F-61D1-4B99-977F-C13939F823D2}">
      <dgm:prSet phldrT="[Text]"/>
      <dgm:spPr/>
      <dgm:t>
        <a:bodyPr/>
        <a:lstStyle/>
        <a:p>
          <a:r>
            <a:rPr lang="en-US"/>
            <a:t>New </a:t>
          </a:r>
          <a:r>
            <a:rPr lang="en-US" dirty="0"/>
            <a:t>Training Resources</a:t>
          </a:r>
        </a:p>
      </dgm:t>
    </dgm:pt>
    <dgm:pt modelId="{65B84042-E1AF-44F1-A8AB-B54E5CC84499}" type="parTrans" cxnId="{D69F831A-3E73-4010-A2D7-54993BB1558A}">
      <dgm:prSet/>
      <dgm:spPr/>
      <dgm:t>
        <a:bodyPr/>
        <a:lstStyle/>
        <a:p>
          <a:endParaRPr lang="en-US"/>
        </a:p>
      </dgm:t>
    </dgm:pt>
    <dgm:pt modelId="{EE5690A6-F8B7-4D9F-BB41-65052BD0D21B}" type="sibTrans" cxnId="{D69F831A-3E73-4010-A2D7-54993BB1558A}">
      <dgm:prSet/>
      <dgm:spPr/>
      <dgm:t>
        <a:bodyPr/>
        <a:lstStyle/>
        <a:p>
          <a:endParaRPr lang="en-US"/>
        </a:p>
      </dgm:t>
    </dgm:pt>
    <dgm:pt modelId="{EC09A358-BF4D-4E5E-9C42-D84CBF920B41}">
      <dgm:prSet phldrT="[Text]"/>
      <dgm:spPr/>
      <dgm:t>
        <a:bodyPr/>
        <a:lstStyle/>
        <a:p>
          <a:r>
            <a:rPr lang="en-US" dirty="0"/>
            <a:t>Client Referrals</a:t>
          </a:r>
        </a:p>
      </dgm:t>
    </dgm:pt>
    <dgm:pt modelId="{B49ADA70-9688-4967-A3C2-F36B15764B6A}" type="parTrans" cxnId="{A8948155-84F7-4FE3-A583-6BADE9D0613A}">
      <dgm:prSet/>
      <dgm:spPr/>
      <dgm:t>
        <a:bodyPr/>
        <a:lstStyle/>
        <a:p>
          <a:endParaRPr lang="en-US"/>
        </a:p>
      </dgm:t>
    </dgm:pt>
    <dgm:pt modelId="{6DEA7B9C-5B8F-4DDE-8818-93E0B9A0206B}" type="sibTrans" cxnId="{A8948155-84F7-4FE3-A583-6BADE9D0613A}">
      <dgm:prSet/>
      <dgm:spPr/>
      <dgm:t>
        <a:bodyPr/>
        <a:lstStyle/>
        <a:p>
          <a:endParaRPr lang="en-US"/>
        </a:p>
      </dgm:t>
    </dgm:pt>
    <dgm:pt modelId="{6239CFBE-91DC-41B9-B226-7067F4FA8CAD}" type="pres">
      <dgm:prSet presAssocID="{30A91DC5-2285-4C9B-B115-30BCD305CF94}" presName="theList" presStyleCnt="0">
        <dgm:presLayoutVars>
          <dgm:dir/>
          <dgm:animLvl val="lvl"/>
          <dgm:resizeHandles val="exact"/>
        </dgm:presLayoutVars>
      </dgm:prSet>
      <dgm:spPr/>
    </dgm:pt>
    <dgm:pt modelId="{E085692D-E3CD-44A2-AD2B-B241809F836B}" type="pres">
      <dgm:prSet presAssocID="{8EAB81C4-BD76-43A9-A19A-475BCCB402FF}" presName="compNode" presStyleCnt="0"/>
      <dgm:spPr/>
    </dgm:pt>
    <dgm:pt modelId="{F4B3B67D-B7F4-4BEA-9EE5-00C3CEB18B9F}" type="pres">
      <dgm:prSet presAssocID="{8EAB81C4-BD76-43A9-A19A-475BCCB402FF}" presName="noGeometry" presStyleCnt="0"/>
      <dgm:spPr/>
    </dgm:pt>
    <dgm:pt modelId="{3A241B7A-C097-4CCC-A14C-29ED84CC9BFE}" type="pres">
      <dgm:prSet presAssocID="{8EAB81C4-BD76-43A9-A19A-475BCCB402FF}" presName="childTextVisible" presStyleLbl="bgAccFollowNode1" presStyleIdx="0" presStyleCnt="1" custScaleX="166387">
        <dgm:presLayoutVars>
          <dgm:bulletEnabled val="1"/>
        </dgm:presLayoutVars>
      </dgm:prSet>
      <dgm:spPr/>
    </dgm:pt>
    <dgm:pt modelId="{0AE830AC-0FDF-42D2-819E-275B98945DEF}" type="pres">
      <dgm:prSet presAssocID="{8EAB81C4-BD76-43A9-A19A-475BCCB402FF}" presName="childTextHidden" presStyleLbl="bgAccFollowNode1" presStyleIdx="0" presStyleCnt="1"/>
      <dgm:spPr/>
    </dgm:pt>
    <dgm:pt modelId="{0C2FD480-B6CB-49DC-94F5-A025C51B8799}" type="pres">
      <dgm:prSet presAssocID="{8EAB81C4-BD76-43A9-A19A-475BCCB402FF}" presName="parentText" presStyleLbl="node1" presStyleIdx="0" presStyleCnt="1" custLinFactNeighborX="-65170" custLinFactNeighborY="-1464">
        <dgm:presLayoutVars>
          <dgm:chMax val="1"/>
          <dgm:bulletEnabled val="1"/>
        </dgm:presLayoutVars>
      </dgm:prSet>
      <dgm:spPr/>
    </dgm:pt>
  </dgm:ptLst>
  <dgm:cxnLst>
    <dgm:cxn modelId="{31718703-7B1A-491E-8D26-F86176A62BFF}" type="presOf" srcId="{783C5A27-BB9E-4183-923C-5BD1F945704E}" destId="{3A241B7A-C097-4CCC-A14C-29ED84CC9BFE}" srcOrd="0" destOrd="2" presId="urn:microsoft.com/office/officeart/2005/8/layout/hProcess6"/>
    <dgm:cxn modelId="{F317C812-1D71-418F-BB6D-99C026FACFF2}" type="presOf" srcId="{B69E2542-21B1-4F2A-B4DE-FF30560C7818}" destId="{3A241B7A-C097-4CCC-A14C-29ED84CC9BFE}" srcOrd="0" destOrd="1" presId="urn:microsoft.com/office/officeart/2005/8/layout/hProcess6"/>
    <dgm:cxn modelId="{D69F831A-3E73-4010-A2D7-54993BB1558A}" srcId="{8EAB81C4-BD76-43A9-A19A-475BCCB402FF}" destId="{FF3B5F3F-61D1-4B99-977F-C13939F823D2}" srcOrd="5" destOrd="0" parTransId="{65B84042-E1AF-44F1-A8AB-B54E5CC84499}" sibTransId="{EE5690A6-F8B7-4D9F-BB41-65052BD0D21B}"/>
    <dgm:cxn modelId="{8C1EEA1E-C17B-4241-94BF-B345426A8F60}" type="presOf" srcId="{B69E2542-21B1-4F2A-B4DE-FF30560C7818}" destId="{0AE830AC-0FDF-42D2-819E-275B98945DEF}" srcOrd="1" destOrd="1" presId="urn:microsoft.com/office/officeart/2005/8/layout/hProcess6"/>
    <dgm:cxn modelId="{27302434-BE21-4D01-A967-B78C3C8EDC29}" type="presOf" srcId="{6070DE25-5F02-43CA-841A-0F5615702E32}" destId="{0AE830AC-0FDF-42D2-819E-275B98945DEF}" srcOrd="1" destOrd="0" presId="urn:microsoft.com/office/officeart/2005/8/layout/hProcess6"/>
    <dgm:cxn modelId="{2D564337-ECD8-4790-AC1C-864BA660EFD7}" srcId="{30A91DC5-2285-4C9B-B115-30BCD305CF94}" destId="{8EAB81C4-BD76-43A9-A19A-475BCCB402FF}" srcOrd="0" destOrd="0" parTransId="{62AFA649-6FDF-4F2E-986E-4391D2C82C7D}" sibTransId="{451B0EB9-4A75-4EBC-AE04-53468FE61776}"/>
    <dgm:cxn modelId="{602A4E3C-3C7D-4770-8848-6DFB77E46436}" srcId="{8EAB81C4-BD76-43A9-A19A-475BCCB402FF}" destId="{B69E2542-21B1-4F2A-B4DE-FF30560C7818}" srcOrd="1" destOrd="0" parTransId="{A0813166-69DD-43F7-A7F7-1EBAFD281678}" sibTransId="{FF6E7E1A-68D5-43FE-BF80-ECBAB20493AD}"/>
    <dgm:cxn modelId="{4FCFF640-8AB2-42D5-88E9-6C861FEE2016}" type="presOf" srcId="{6070DE25-5F02-43CA-841A-0F5615702E32}" destId="{3A241B7A-C097-4CCC-A14C-29ED84CC9BFE}" srcOrd="0" destOrd="0" presId="urn:microsoft.com/office/officeart/2005/8/layout/hProcess6"/>
    <dgm:cxn modelId="{B8B1384A-CFD4-46D5-A3FE-D0963D219512}" type="presOf" srcId="{FF3B5F3F-61D1-4B99-977F-C13939F823D2}" destId="{3A241B7A-C097-4CCC-A14C-29ED84CC9BFE}" srcOrd="0" destOrd="5" presId="urn:microsoft.com/office/officeart/2005/8/layout/hProcess6"/>
    <dgm:cxn modelId="{A8948155-84F7-4FE3-A583-6BADE9D0613A}" srcId="{8EAB81C4-BD76-43A9-A19A-475BCCB402FF}" destId="{EC09A358-BF4D-4E5E-9C42-D84CBF920B41}" srcOrd="3" destOrd="0" parTransId="{B49ADA70-9688-4967-A3C2-F36B15764B6A}" sibTransId="{6DEA7B9C-5B8F-4DDE-8818-93E0B9A0206B}"/>
    <dgm:cxn modelId="{EB6CDD7A-C241-483B-9FD0-E1E190EB6A94}" type="presOf" srcId="{783C5A27-BB9E-4183-923C-5BD1F945704E}" destId="{0AE830AC-0FDF-42D2-819E-275B98945DEF}" srcOrd="1" destOrd="2" presId="urn:microsoft.com/office/officeart/2005/8/layout/hProcess6"/>
    <dgm:cxn modelId="{86AE2E86-6A38-498F-9251-0095DFB9572B}" srcId="{8EAB81C4-BD76-43A9-A19A-475BCCB402FF}" destId="{783C5A27-BB9E-4183-923C-5BD1F945704E}" srcOrd="2" destOrd="0" parTransId="{5A8EAA7B-91BF-4CB3-A8FA-A4B4E0BDB58F}" sibTransId="{585A9AAC-3499-42F6-A2A3-4C4ED344D7C7}"/>
    <dgm:cxn modelId="{BFAB039F-32D6-4E66-86C7-0312589DDFC4}" type="presOf" srcId="{8EAB81C4-BD76-43A9-A19A-475BCCB402FF}" destId="{0C2FD480-B6CB-49DC-94F5-A025C51B8799}" srcOrd="0" destOrd="0" presId="urn:microsoft.com/office/officeart/2005/8/layout/hProcess6"/>
    <dgm:cxn modelId="{423310A3-0080-432F-8B91-F9828FD3000F}" srcId="{8EAB81C4-BD76-43A9-A19A-475BCCB402FF}" destId="{6070DE25-5F02-43CA-841A-0F5615702E32}" srcOrd="0" destOrd="0" parTransId="{1CC8D0FF-9FF0-480D-B470-5CB856CC30FB}" sibTransId="{61716161-CEA5-4697-A083-62BEB960E396}"/>
    <dgm:cxn modelId="{112735A7-5311-4F79-987D-0A9A542C0A16}" type="presOf" srcId="{A23B6BCE-1010-45F5-AC0D-C0913A11DFB4}" destId="{3A241B7A-C097-4CCC-A14C-29ED84CC9BFE}" srcOrd="0" destOrd="4" presId="urn:microsoft.com/office/officeart/2005/8/layout/hProcess6"/>
    <dgm:cxn modelId="{5155D9AA-881B-4287-A3F5-BA50CED6AC39}" type="presOf" srcId="{FF3B5F3F-61D1-4B99-977F-C13939F823D2}" destId="{0AE830AC-0FDF-42D2-819E-275B98945DEF}" srcOrd="1" destOrd="5" presId="urn:microsoft.com/office/officeart/2005/8/layout/hProcess6"/>
    <dgm:cxn modelId="{989C20B7-5ACE-4B23-863F-4DFA7C060AE6}" type="presOf" srcId="{EC09A358-BF4D-4E5E-9C42-D84CBF920B41}" destId="{3A241B7A-C097-4CCC-A14C-29ED84CC9BFE}" srcOrd="0" destOrd="3" presId="urn:microsoft.com/office/officeart/2005/8/layout/hProcess6"/>
    <dgm:cxn modelId="{193BD8B9-9B0A-4E64-8EEA-D2339BB19D66}" type="presOf" srcId="{EC09A358-BF4D-4E5E-9C42-D84CBF920B41}" destId="{0AE830AC-0FDF-42D2-819E-275B98945DEF}" srcOrd="1" destOrd="3" presId="urn:microsoft.com/office/officeart/2005/8/layout/hProcess6"/>
    <dgm:cxn modelId="{6FE126BB-F319-4BDB-B0C0-04F6E25AB9BB}" type="presOf" srcId="{30A91DC5-2285-4C9B-B115-30BCD305CF94}" destId="{6239CFBE-91DC-41B9-B226-7067F4FA8CAD}" srcOrd="0" destOrd="0" presId="urn:microsoft.com/office/officeart/2005/8/layout/hProcess6"/>
    <dgm:cxn modelId="{17D817BF-37B3-4FCD-89A4-B2FF32045D4F}" type="presOf" srcId="{A23B6BCE-1010-45F5-AC0D-C0913A11DFB4}" destId="{0AE830AC-0FDF-42D2-819E-275B98945DEF}" srcOrd="1" destOrd="4" presId="urn:microsoft.com/office/officeart/2005/8/layout/hProcess6"/>
    <dgm:cxn modelId="{CF9F91F0-C74A-461C-9478-F513BB9C1426}" srcId="{8EAB81C4-BD76-43A9-A19A-475BCCB402FF}" destId="{A23B6BCE-1010-45F5-AC0D-C0913A11DFB4}" srcOrd="4" destOrd="0" parTransId="{F1FD7E99-8349-4467-83FC-1D8CE94BC3D9}" sibTransId="{0A6EF200-0072-4ADC-AAED-59A1A23B668E}"/>
    <dgm:cxn modelId="{3AC9DFF4-4CF4-42B1-A762-54CC35F6B18A}" type="presParOf" srcId="{6239CFBE-91DC-41B9-B226-7067F4FA8CAD}" destId="{E085692D-E3CD-44A2-AD2B-B241809F836B}" srcOrd="0" destOrd="0" presId="urn:microsoft.com/office/officeart/2005/8/layout/hProcess6"/>
    <dgm:cxn modelId="{037AD36E-B610-4E7D-85B6-40B7B88F1DF0}" type="presParOf" srcId="{E085692D-E3CD-44A2-AD2B-B241809F836B}" destId="{F4B3B67D-B7F4-4BEA-9EE5-00C3CEB18B9F}" srcOrd="0" destOrd="0" presId="urn:microsoft.com/office/officeart/2005/8/layout/hProcess6"/>
    <dgm:cxn modelId="{B720D886-29EB-4A24-9D8F-C7C0D087EE22}" type="presParOf" srcId="{E085692D-E3CD-44A2-AD2B-B241809F836B}" destId="{3A241B7A-C097-4CCC-A14C-29ED84CC9BFE}" srcOrd="1" destOrd="0" presId="urn:microsoft.com/office/officeart/2005/8/layout/hProcess6"/>
    <dgm:cxn modelId="{E1F1E85B-3CDB-4C01-A83A-C2C8642AF3AE}" type="presParOf" srcId="{E085692D-E3CD-44A2-AD2B-B241809F836B}" destId="{0AE830AC-0FDF-42D2-819E-275B98945DEF}" srcOrd="2" destOrd="0" presId="urn:microsoft.com/office/officeart/2005/8/layout/hProcess6"/>
    <dgm:cxn modelId="{42019683-06CB-4132-A0A6-F1700199E10F}" type="presParOf" srcId="{E085692D-E3CD-44A2-AD2B-B241809F836B}" destId="{0C2FD480-B6CB-49DC-94F5-A025C51B8799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EC8BC6A-5F4A-4B51-99F0-40505FAA763E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2C28DB-300B-4A9A-9359-25DE90A817E0}">
      <dgm:prSet phldrT="[Text]"/>
      <dgm:spPr/>
      <dgm:t>
        <a:bodyPr/>
        <a:lstStyle/>
        <a:p>
          <a:r>
            <a:rPr lang="en-US" dirty="0"/>
            <a:t>Accounts</a:t>
          </a:r>
        </a:p>
        <a:p>
          <a:r>
            <a:rPr lang="en-US" dirty="0"/>
            <a:t>8</a:t>
          </a:r>
        </a:p>
      </dgm:t>
    </dgm:pt>
    <dgm:pt modelId="{4E11126E-D62A-4866-A3C9-86406B9C081F}" type="parTrans" cxnId="{F581E6C7-AD67-4B00-ABAD-6255F1EEAB67}">
      <dgm:prSet/>
      <dgm:spPr/>
      <dgm:t>
        <a:bodyPr/>
        <a:lstStyle/>
        <a:p>
          <a:endParaRPr lang="en-US"/>
        </a:p>
      </dgm:t>
    </dgm:pt>
    <dgm:pt modelId="{0F868988-7CF2-4178-BD6E-D2152658FC58}" type="sibTrans" cxnId="{F581E6C7-AD67-4B00-ABAD-6255F1EEAB67}">
      <dgm:prSet/>
      <dgm:spPr/>
      <dgm:t>
        <a:bodyPr/>
        <a:lstStyle/>
        <a:p>
          <a:endParaRPr lang="en-US"/>
        </a:p>
      </dgm:t>
    </dgm:pt>
    <dgm:pt modelId="{93A2966E-0120-4D73-95D2-ADADB9EDC89A}">
      <dgm:prSet phldrT="[Text]"/>
      <dgm:spPr/>
      <dgm:t>
        <a:bodyPr/>
        <a:lstStyle/>
        <a:p>
          <a:r>
            <a:rPr lang="en-US" dirty="0"/>
            <a:t>Posts</a:t>
          </a:r>
        </a:p>
        <a:p>
          <a:r>
            <a:rPr lang="en-US" dirty="0"/>
            <a:t>20 /Month</a:t>
          </a:r>
        </a:p>
      </dgm:t>
    </dgm:pt>
    <dgm:pt modelId="{6D8E4212-AB36-4F32-B986-C657EB850F83}" type="parTrans" cxnId="{A7B20A94-B315-447C-87F1-4F3E72FE03DB}">
      <dgm:prSet/>
      <dgm:spPr/>
      <dgm:t>
        <a:bodyPr/>
        <a:lstStyle/>
        <a:p>
          <a:endParaRPr lang="en-US"/>
        </a:p>
      </dgm:t>
    </dgm:pt>
    <dgm:pt modelId="{06576F59-D4D3-4EAC-AB16-DBA451CCE3D9}" type="sibTrans" cxnId="{A7B20A94-B315-447C-87F1-4F3E72FE03DB}">
      <dgm:prSet/>
      <dgm:spPr/>
      <dgm:t>
        <a:bodyPr/>
        <a:lstStyle/>
        <a:p>
          <a:endParaRPr lang="en-US"/>
        </a:p>
      </dgm:t>
    </dgm:pt>
    <dgm:pt modelId="{1507C0D0-BABF-42A9-A98F-C0324B06BAD2}">
      <dgm:prSet phldrT="[Text]"/>
      <dgm:spPr/>
      <dgm:t>
        <a:bodyPr/>
        <a:lstStyle/>
        <a:p>
          <a:r>
            <a:rPr lang="en-US" dirty="0"/>
            <a:t>Followers</a:t>
          </a:r>
        </a:p>
        <a:p>
          <a:r>
            <a:rPr lang="en-US" dirty="0"/>
            <a:t>2500+</a:t>
          </a:r>
        </a:p>
      </dgm:t>
    </dgm:pt>
    <dgm:pt modelId="{896E270D-87EB-43E6-8C0D-6FD904488279}" type="parTrans" cxnId="{887F9ACD-B857-41A5-AEE5-6C96EBB03A13}">
      <dgm:prSet/>
      <dgm:spPr/>
      <dgm:t>
        <a:bodyPr/>
        <a:lstStyle/>
        <a:p>
          <a:endParaRPr lang="en-US"/>
        </a:p>
      </dgm:t>
    </dgm:pt>
    <dgm:pt modelId="{1FBD6E3E-897C-4206-B729-4D048299B54F}" type="sibTrans" cxnId="{887F9ACD-B857-41A5-AEE5-6C96EBB03A13}">
      <dgm:prSet/>
      <dgm:spPr/>
      <dgm:t>
        <a:bodyPr/>
        <a:lstStyle/>
        <a:p>
          <a:endParaRPr lang="en-US"/>
        </a:p>
      </dgm:t>
    </dgm:pt>
    <dgm:pt modelId="{81F6816D-7A2C-47CD-A930-1776E4244BEE}" type="pres">
      <dgm:prSet presAssocID="{9EC8BC6A-5F4A-4B51-99F0-40505FAA763E}" presName="Name0" presStyleCnt="0">
        <dgm:presLayoutVars>
          <dgm:dir/>
          <dgm:resizeHandles val="exact"/>
        </dgm:presLayoutVars>
      </dgm:prSet>
      <dgm:spPr/>
    </dgm:pt>
    <dgm:pt modelId="{2B8E3AB3-3CEF-479E-ABB2-AEA4908D027A}" type="pres">
      <dgm:prSet presAssocID="{D02C28DB-300B-4A9A-9359-25DE90A817E0}" presName="node" presStyleLbl="node1" presStyleIdx="0" presStyleCnt="3">
        <dgm:presLayoutVars>
          <dgm:bulletEnabled val="1"/>
        </dgm:presLayoutVars>
      </dgm:prSet>
      <dgm:spPr/>
    </dgm:pt>
    <dgm:pt modelId="{B53AC23C-6274-4A89-B1D8-4984709A81FD}" type="pres">
      <dgm:prSet presAssocID="{0F868988-7CF2-4178-BD6E-D2152658FC58}" presName="sibTrans" presStyleCnt="0"/>
      <dgm:spPr/>
    </dgm:pt>
    <dgm:pt modelId="{B714C189-B46D-46B6-9497-BB477B68A311}" type="pres">
      <dgm:prSet presAssocID="{93A2966E-0120-4D73-95D2-ADADB9EDC89A}" presName="node" presStyleLbl="node1" presStyleIdx="1" presStyleCnt="3">
        <dgm:presLayoutVars>
          <dgm:bulletEnabled val="1"/>
        </dgm:presLayoutVars>
      </dgm:prSet>
      <dgm:spPr/>
    </dgm:pt>
    <dgm:pt modelId="{576C601D-E84A-4ADE-9877-BECB7C9ECA26}" type="pres">
      <dgm:prSet presAssocID="{06576F59-D4D3-4EAC-AB16-DBA451CCE3D9}" presName="sibTrans" presStyleCnt="0"/>
      <dgm:spPr/>
    </dgm:pt>
    <dgm:pt modelId="{0FB964E7-2D2A-45E3-A624-65FACB70E008}" type="pres">
      <dgm:prSet presAssocID="{1507C0D0-BABF-42A9-A98F-C0324B06BAD2}" presName="node" presStyleLbl="node1" presStyleIdx="2" presStyleCnt="3">
        <dgm:presLayoutVars>
          <dgm:bulletEnabled val="1"/>
        </dgm:presLayoutVars>
      </dgm:prSet>
      <dgm:spPr/>
    </dgm:pt>
  </dgm:ptLst>
  <dgm:cxnLst>
    <dgm:cxn modelId="{1B5C6749-4503-4918-A5CA-FB41FD40BBCE}" type="presOf" srcId="{D02C28DB-300B-4A9A-9359-25DE90A817E0}" destId="{2B8E3AB3-3CEF-479E-ABB2-AEA4908D027A}" srcOrd="0" destOrd="0" presId="urn:microsoft.com/office/officeart/2005/8/layout/hList6"/>
    <dgm:cxn modelId="{3A0B9085-8778-4738-B4B1-BC2D7E309E7D}" type="presOf" srcId="{9EC8BC6A-5F4A-4B51-99F0-40505FAA763E}" destId="{81F6816D-7A2C-47CD-A930-1776E4244BEE}" srcOrd="0" destOrd="0" presId="urn:microsoft.com/office/officeart/2005/8/layout/hList6"/>
    <dgm:cxn modelId="{1EE29F8B-4607-4549-A187-3FE7F8A189AD}" type="presOf" srcId="{93A2966E-0120-4D73-95D2-ADADB9EDC89A}" destId="{B714C189-B46D-46B6-9497-BB477B68A311}" srcOrd="0" destOrd="0" presId="urn:microsoft.com/office/officeart/2005/8/layout/hList6"/>
    <dgm:cxn modelId="{A7B20A94-B315-447C-87F1-4F3E72FE03DB}" srcId="{9EC8BC6A-5F4A-4B51-99F0-40505FAA763E}" destId="{93A2966E-0120-4D73-95D2-ADADB9EDC89A}" srcOrd="1" destOrd="0" parTransId="{6D8E4212-AB36-4F32-B986-C657EB850F83}" sibTransId="{06576F59-D4D3-4EAC-AB16-DBA451CCE3D9}"/>
    <dgm:cxn modelId="{F581E6C7-AD67-4B00-ABAD-6255F1EEAB67}" srcId="{9EC8BC6A-5F4A-4B51-99F0-40505FAA763E}" destId="{D02C28DB-300B-4A9A-9359-25DE90A817E0}" srcOrd="0" destOrd="0" parTransId="{4E11126E-D62A-4866-A3C9-86406B9C081F}" sibTransId="{0F868988-7CF2-4178-BD6E-D2152658FC58}"/>
    <dgm:cxn modelId="{887F9ACD-B857-41A5-AEE5-6C96EBB03A13}" srcId="{9EC8BC6A-5F4A-4B51-99F0-40505FAA763E}" destId="{1507C0D0-BABF-42A9-A98F-C0324B06BAD2}" srcOrd="2" destOrd="0" parTransId="{896E270D-87EB-43E6-8C0D-6FD904488279}" sibTransId="{1FBD6E3E-897C-4206-B729-4D048299B54F}"/>
    <dgm:cxn modelId="{4EAA6EF4-DECC-4755-86BA-3018C6225B84}" type="presOf" srcId="{1507C0D0-BABF-42A9-A98F-C0324B06BAD2}" destId="{0FB964E7-2D2A-45E3-A624-65FACB70E008}" srcOrd="0" destOrd="0" presId="urn:microsoft.com/office/officeart/2005/8/layout/hList6"/>
    <dgm:cxn modelId="{02135728-8BAC-4D89-813D-417DD39EF463}" type="presParOf" srcId="{81F6816D-7A2C-47CD-A930-1776E4244BEE}" destId="{2B8E3AB3-3CEF-479E-ABB2-AEA4908D027A}" srcOrd="0" destOrd="0" presId="urn:microsoft.com/office/officeart/2005/8/layout/hList6"/>
    <dgm:cxn modelId="{857AEFF9-F86C-40D9-BFB2-8CF38DE0DFDD}" type="presParOf" srcId="{81F6816D-7A2C-47CD-A930-1776E4244BEE}" destId="{B53AC23C-6274-4A89-B1D8-4984709A81FD}" srcOrd="1" destOrd="0" presId="urn:microsoft.com/office/officeart/2005/8/layout/hList6"/>
    <dgm:cxn modelId="{3854B16D-E8B2-41EE-9EFB-74BD08122A2C}" type="presParOf" srcId="{81F6816D-7A2C-47CD-A930-1776E4244BEE}" destId="{B714C189-B46D-46B6-9497-BB477B68A311}" srcOrd="2" destOrd="0" presId="urn:microsoft.com/office/officeart/2005/8/layout/hList6"/>
    <dgm:cxn modelId="{E50BE061-B660-47DB-AA94-5567203690D8}" type="presParOf" srcId="{81F6816D-7A2C-47CD-A930-1776E4244BEE}" destId="{576C601D-E84A-4ADE-9877-BECB7C9ECA26}" srcOrd="3" destOrd="0" presId="urn:microsoft.com/office/officeart/2005/8/layout/hList6"/>
    <dgm:cxn modelId="{460CAF85-B278-42E4-94BA-A5BCEC49AA6A}" type="presParOf" srcId="{81F6816D-7A2C-47CD-A930-1776E4244BEE}" destId="{0FB964E7-2D2A-45E3-A624-65FACB70E008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53978AE-2A99-43E5-B711-D8BFB9F90D68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162FB4-9F80-49A2-ACC8-6B0603067BBA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Plain Language Descriptions</a:t>
          </a:r>
        </a:p>
      </dgm:t>
    </dgm:pt>
    <dgm:pt modelId="{286DF999-0E6F-46C8-9788-80808E0767AB}" type="parTrans" cxnId="{E3498383-897A-410B-A38A-374F856388C7}">
      <dgm:prSet/>
      <dgm:spPr/>
      <dgm:t>
        <a:bodyPr/>
        <a:lstStyle/>
        <a:p>
          <a:endParaRPr lang="en-US"/>
        </a:p>
      </dgm:t>
    </dgm:pt>
    <dgm:pt modelId="{2130A6C2-5F1B-402E-BB4E-CA57D8B0C007}" type="sibTrans" cxnId="{E3498383-897A-410B-A38A-374F856388C7}">
      <dgm:prSet/>
      <dgm:spPr/>
      <dgm:t>
        <a:bodyPr/>
        <a:lstStyle/>
        <a:p>
          <a:endParaRPr lang="en-US"/>
        </a:p>
      </dgm:t>
    </dgm:pt>
    <dgm:pt modelId="{18C1688D-9560-4401-A1E8-804FF7F3F31E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Fewer Choices </a:t>
          </a:r>
        </a:p>
      </dgm:t>
    </dgm:pt>
    <dgm:pt modelId="{9F1E4235-FBA7-48EE-9E6E-733CE36ED546}" type="parTrans" cxnId="{D2AF3CDE-F71F-46EA-B6DC-B6E3610B4CB0}">
      <dgm:prSet/>
      <dgm:spPr/>
      <dgm:t>
        <a:bodyPr/>
        <a:lstStyle/>
        <a:p>
          <a:endParaRPr lang="en-US"/>
        </a:p>
      </dgm:t>
    </dgm:pt>
    <dgm:pt modelId="{431073EF-BB42-4934-9C03-86613F992B58}" type="sibTrans" cxnId="{D2AF3CDE-F71F-46EA-B6DC-B6E3610B4CB0}">
      <dgm:prSet/>
      <dgm:spPr/>
      <dgm:t>
        <a:bodyPr/>
        <a:lstStyle/>
        <a:p>
          <a:endParaRPr lang="en-US"/>
        </a:p>
      </dgm:t>
    </dgm:pt>
    <dgm:pt modelId="{D4FA697D-6DB5-40AA-996F-685E7F2CCE62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Easier Online Scheduling</a:t>
          </a:r>
        </a:p>
      </dgm:t>
    </dgm:pt>
    <dgm:pt modelId="{1BD4738C-1C4A-4EBF-93A8-E104245C84DC}" type="parTrans" cxnId="{5734F393-BA37-4443-B9ED-DA05F5C2E78C}">
      <dgm:prSet/>
      <dgm:spPr/>
      <dgm:t>
        <a:bodyPr/>
        <a:lstStyle/>
        <a:p>
          <a:endParaRPr lang="en-US"/>
        </a:p>
      </dgm:t>
    </dgm:pt>
    <dgm:pt modelId="{B4196E6E-459D-49DA-88F2-DAB240DDB4BC}" type="sibTrans" cxnId="{5734F393-BA37-4443-B9ED-DA05F5C2E78C}">
      <dgm:prSet/>
      <dgm:spPr/>
      <dgm:t>
        <a:bodyPr/>
        <a:lstStyle/>
        <a:p>
          <a:endParaRPr lang="en-US"/>
        </a:p>
      </dgm:t>
    </dgm:pt>
    <dgm:pt modelId="{8F0CE061-FCC4-48C2-B41E-B58618062C53}" type="pres">
      <dgm:prSet presAssocID="{053978AE-2A99-43E5-B711-D8BFB9F90D68}" presName="root" presStyleCnt="0">
        <dgm:presLayoutVars>
          <dgm:dir/>
          <dgm:resizeHandles val="exact"/>
        </dgm:presLayoutVars>
      </dgm:prSet>
      <dgm:spPr/>
    </dgm:pt>
    <dgm:pt modelId="{5888B9B4-B477-493C-B1AF-EB6AB3190656}" type="pres">
      <dgm:prSet presAssocID="{42162FB4-9F80-49A2-ACC8-6B0603067BBA}" presName="compNode" presStyleCnt="0"/>
      <dgm:spPr/>
    </dgm:pt>
    <dgm:pt modelId="{241CB8D8-1F0E-4989-AE7F-5D588FD5DD68}" type="pres">
      <dgm:prSet presAssocID="{42162FB4-9F80-49A2-ACC8-6B0603067BB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740B070F-EC20-4F6A-838E-044338405E03}" type="pres">
      <dgm:prSet presAssocID="{42162FB4-9F80-49A2-ACC8-6B0603067BBA}" presName="spaceRect" presStyleCnt="0"/>
      <dgm:spPr/>
    </dgm:pt>
    <dgm:pt modelId="{4B5E94BC-829B-4584-98A8-BD1DCC6DBF0F}" type="pres">
      <dgm:prSet presAssocID="{42162FB4-9F80-49A2-ACC8-6B0603067BBA}" presName="textRect" presStyleLbl="revTx" presStyleIdx="0" presStyleCnt="3">
        <dgm:presLayoutVars>
          <dgm:chMax val="1"/>
          <dgm:chPref val="1"/>
        </dgm:presLayoutVars>
      </dgm:prSet>
      <dgm:spPr/>
    </dgm:pt>
    <dgm:pt modelId="{11D6467D-41E2-4089-AA36-E6352BC2F25A}" type="pres">
      <dgm:prSet presAssocID="{2130A6C2-5F1B-402E-BB4E-CA57D8B0C007}" presName="sibTrans" presStyleCnt="0"/>
      <dgm:spPr/>
    </dgm:pt>
    <dgm:pt modelId="{6CA3F9DF-970A-4802-8D2B-6C03D89D807F}" type="pres">
      <dgm:prSet presAssocID="{18C1688D-9560-4401-A1E8-804FF7F3F31E}" presName="compNode" presStyleCnt="0"/>
      <dgm:spPr/>
    </dgm:pt>
    <dgm:pt modelId="{53E13FD7-6052-49AA-8062-A5F350EC7190}" type="pres">
      <dgm:prSet presAssocID="{18C1688D-9560-4401-A1E8-804FF7F3F31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9899DAAC-73BB-485C-8EC0-9FE65769E377}" type="pres">
      <dgm:prSet presAssocID="{18C1688D-9560-4401-A1E8-804FF7F3F31E}" presName="spaceRect" presStyleCnt="0"/>
      <dgm:spPr/>
    </dgm:pt>
    <dgm:pt modelId="{5C2FA050-4660-451C-8AFF-01EC59C5E6FA}" type="pres">
      <dgm:prSet presAssocID="{18C1688D-9560-4401-A1E8-804FF7F3F31E}" presName="textRect" presStyleLbl="revTx" presStyleIdx="1" presStyleCnt="3">
        <dgm:presLayoutVars>
          <dgm:chMax val="1"/>
          <dgm:chPref val="1"/>
        </dgm:presLayoutVars>
      </dgm:prSet>
      <dgm:spPr/>
    </dgm:pt>
    <dgm:pt modelId="{EA295419-D98F-4D32-8DB0-5901A3628479}" type="pres">
      <dgm:prSet presAssocID="{431073EF-BB42-4934-9C03-86613F992B58}" presName="sibTrans" presStyleCnt="0"/>
      <dgm:spPr/>
    </dgm:pt>
    <dgm:pt modelId="{E3EAA2F6-3404-4B68-B55A-237CFA0A0EB2}" type="pres">
      <dgm:prSet presAssocID="{D4FA697D-6DB5-40AA-996F-685E7F2CCE62}" presName="compNode" presStyleCnt="0"/>
      <dgm:spPr/>
    </dgm:pt>
    <dgm:pt modelId="{4F95F78D-BA40-4E6A-9686-24547C6C3EE8}" type="pres">
      <dgm:prSet presAssocID="{D4FA697D-6DB5-40AA-996F-685E7F2CCE6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5C8CC4CE-74A3-40AA-884D-0297473A1C8F}" type="pres">
      <dgm:prSet presAssocID="{D4FA697D-6DB5-40AA-996F-685E7F2CCE62}" presName="spaceRect" presStyleCnt="0"/>
      <dgm:spPr/>
    </dgm:pt>
    <dgm:pt modelId="{92E37C9E-CD69-468D-AB15-41EDC35850A7}" type="pres">
      <dgm:prSet presAssocID="{D4FA697D-6DB5-40AA-996F-685E7F2CCE6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DCED6509-1A06-4D46-BF57-2CCD26D45210}" type="presOf" srcId="{42162FB4-9F80-49A2-ACC8-6B0603067BBA}" destId="{4B5E94BC-829B-4584-98A8-BD1DCC6DBF0F}" srcOrd="0" destOrd="0" presId="urn:microsoft.com/office/officeart/2018/2/layout/IconLabelList"/>
    <dgm:cxn modelId="{38B14A73-FB6E-4CC2-B511-899E8CE1AD09}" type="presOf" srcId="{D4FA697D-6DB5-40AA-996F-685E7F2CCE62}" destId="{92E37C9E-CD69-468D-AB15-41EDC35850A7}" srcOrd="0" destOrd="0" presId="urn:microsoft.com/office/officeart/2018/2/layout/IconLabelList"/>
    <dgm:cxn modelId="{E3498383-897A-410B-A38A-374F856388C7}" srcId="{053978AE-2A99-43E5-B711-D8BFB9F90D68}" destId="{42162FB4-9F80-49A2-ACC8-6B0603067BBA}" srcOrd="0" destOrd="0" parTransId="{286DF999-0E6F-46C8-9788-80808E0767AB}" sibTransId="{2130A6C2-5F1B-402E-BB4E-CA57D8B0C007}"/>
    <dgm:cxn modelId="{5734F393-BA37-4443-B9ED-DA05F5C2E78C}" srcId="{053978AE-2A99-43E5-B711-D8BFB9F90D68}" destId="{D4FA697D-6DB5-40AA-996F-685E7F2CCE62}" srcOrd="2" destOrd="0" parTransId="{1BD4738C-1C4A-4EBF-93A8-E104245C84DC}" sibTransId="{B4196E6E-459D-49DA-88F2-DAB240DDB4BC}"/>
    <dgm:cxn modelId="{AB9D87B5-4652-43D6-ACCB-1E0C1158AF64}" type="presOf" srcId="{18C1688D-9560-4401-A1E8-804FF7F3F31E}" destId="{5C2FA050-4660-451C-8AFF-01EC59C5E6FA}" srcOrd="0" destOrd="0" presId="urn:microsoft.com/office/officeart/2018/2/layout/IconLabelList"/>
    <dgm:cxn modelId="{D6B4F9BC-8339-4954-B09A-8F8FB48C9124}" type="presOf" srcId="{053978AE-2A99-43E5-B711-D8BFB9F90D68}" destId="{8F0CE061-FCC4-48C2-B41E-B58618062C53}" srcOrd="0" destOrd="0" presId="urn:microsoft.com/office/officeart/2018/2/layout/IconLabelList"/>
    <dgm:cxn modelId="{D2AF3CDE-F71F-46EA-B6DC-B6E3610B4CB0}" srcId="{053978AE-2A99-43E5-B711-D8BFB9F90D68}" destId="{18C1688D-9560-4401-A1E8-804FF7F3F31E}" srcOrd="1" destOrd="0" parTransId="{9F1E4235-FBA7-48EE-9E6E-733CE36ED546}" sibTransId="{431073EF-BB42-4934-9C03-86613F992B58}"/>
    <dgm:cxn modelId="{75229073-1BA6-448B-A8EE-3DB34E130767}" type="presParOf" srcId="{8F0CE061-FCC4-48C2-B41E-B58618062C53}" destId="{5888B9B4-B477-493C-B1AF-EB6AB3190656}" srcOrd="0" destOrd="0" presId="urn:microsoft.com/office/officeart/2018/2/layout/IconLabelList"/>
    <dgm:cxn modelId="{A2CCB4CB-BC6A-4561-9EC9-741AFE8A2CEA}" type="presParOf" srcId="{5888B9B4-B477-493C-B1AF-EB6AB3190656}" destId="{241CB8D8-1F0E-4989-AE7F-5D588FD5DD68}" srcOrd="0" destOrd="0" presId="urn:microsoft.com/office/officeart/2018/2/layout/IconLabelList"/>
    <dgm:cxn modelId="{8A8AD222-044C-4758-82E3-933A77C2A618}" type="presParOf" srcId="{5888B9B4-B477-493C-B1AF-EB6AB3190656}" destId="{740B070F-EC20-4F6A-838E-044338405E03}" srcOrd="1" destOrd="0" presId="urn:microsoft.com/office/officeart/2018/2/layout/IconLabelList"/>
    <dgm:cxn modelId="{1A1664B6-A124-4002-95A8-3586184E0C09}" type="presParOf" srcId="{5888B9B4-B477-493C-B1AF-EB6AB3190656}" destId="{4B5E94BC-829B-4584-98A8-BD1DCC6DBF0F}" srcOrd="2" destOrd="0" presId="urn:microsoft.com/office/officeart/2018/2/layout/IconLabelList"/>
    <dgm:cxn modelId="{3D55F77D-F043-4ADF-9B53-F802ADE8CB6A}" type="presParOf" srcId="{8F0CE061-FCC4-48C2-B41E-B58618062C53}" destId="{11D6467D-41E2-4089-AA36-E6352BC2F25A}" srcOrd="1" destOrd="0" presId="urn:microsoft.com/office/officeart/2018/2/layout/IconLabelList"/>
    <dgm:cxn modelId="{1902229F-E670-4F17-838F-EF4363DA7E3B}" type="presParOf" srcId="{8F0CE061-FCC4-48C2-B41E-B58618062C53}" destId="{6CA3F9DF-970A-4802-8D2B-6C03D89D807F}" srcOrd="2" destOrd="0" presId="urn:microsoft.com/office/officeart/2018/2/layout/IconLabelList"/>
    <dgm:cxn modelId="{4E2F79D6-D5E2-4505-BCC8-CDC606EFCC6C}" type="presParOf" srcId="{6CA3F9DF-970A-4802-8D2B-6C03D89D807F}" destId="{53E13FD7-6052-49AA-8062-A5F350EC7190}" srcOrd="0" destOrd="0" presId="urn:microsoft.com/office/officeart/2018/2/layout/IconLabelList"/>
    <dgm:cxn modelId="{5FBD4C75-D10A-4195-BA65-4ADD2BD70900}" type="presParOf" srcId="{6CA3F9DF-970A-4802-8D2B-6C03D89D807F}" destId="{9899DAAC-73BB-485C-8EC0-9FE65769E377}" srcOrd="1" destOrd="0" presId="urn:microsoft.com/office/officeart/2018/2/layout/IconLabelList"/>
    <dgm:cxn modelId="{978D13C5-A1AD-4844-BF13-2DC922D976D3}" type="presParOf" srcId="{6CA3F9DF-970A-4802-8D2B-6C03D89D807F}" destId="{5C2FA050-4660-451C-8AFF-01EC59C5E6FA}" srcOrd="2" destOrd="0" presId="urn:microsoft.com/office/officeart/2018/2/layout/IconLabelList"/>
    <dgm:cxn modelId="{CC96D3D2-4504-4900-A7DA-281CCBEB807E}" type="presParOf" srcId="{8F0CE061-FCC4-48C2-B41E-B58618062C53}" destId="{EA295419-D98F-4D32-8DB0-5901A3628479}" srcOrd="3" destOrd="0" presId="urn:microsoft.com/office/officeart/2018/2/layout/IconLabelList"/>
    <dgm:cxn modelId="{442B30C9-F777-42F3-AEC0-1CF83A12443B}" type="presParOf" srcId="{8F0CE061-FCC4-48C2-B41E-B58618062C53}" destId="{E3EAA2F6-3404-4B68-B55A-237CFA0A0EB2}" srcOrd="4" destOrd="0" presId="urn:microsoft.com/office/officeart/2018/2/layout/IconLabelList"/>
    <dgm:cxn modelId="{B9DF32BB-95FA-4F31-B25F-0686DF5BAE0A}" type="presParOf" srcId="{E3EAA2F6-3404-4B68-B55A-237CFA0A0EB2}" destId="{4F95F78D-BA40-4E6A-9686-24547C6C3EE8}" srcOrd="0" destOrd="0" presId="urn:microsoft.com/office/officeart/2018/2/layout/IconLabelList"/>
    <dgm:cxn modelId="{A9D849DA-38F7-48F6-858B-D8C87883DB72}" type="presParOf" srcId="{E3EAA2F6-3404-4B68-B55A-237CFA0A0EB2}" destId="{5C8CC4CE-74A3-40AA-884D-0297473A1C8F}" srcOrd="1" destOrd="0" presId="urn:microsoft.com/office/officeart/2018/2/layout/IconLabelList"/>
    <dgm:cxn modelId="{4706A1F2-0C9C-4BCD-AF64-DF2658975211}" type="presParOf" srcId="{E3EAA2F6-3404-4B68-B55A-237CFA0A0EB2}" destId="{92E37C9E-CD69-468D-AB15-41EDC35850A7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132737F-E58B-4035-8CA7-D6873392C4D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983E6C3F-F10C-4A28-A6BC-D11FDE28192C}">
      <dgm:prSet phldrT="[Text]"/>
      <dgm:spPr/>
      <dgm:t>
        <a:bodyPr/>
        <a:lstStyle/>
        <a:p>
          <a:r>
            <a:rPr lang="en-US" dirty="0"/>
            <a:t>Client Contacts provider</a:t>
          </a:r>
        </a:p>
      </dgm:t>
    </dgm:pt>
    <dgm:pt modelId="{935FF2A1-9D86-4F10-8E0B-9A15CE75C06C}" type="parTrans" cxnId="{99647232-DBD7-40EE-91FB-66ABEF7F890C}">
      <dgm:prSet/>
      <dgm:spPr/>
      <dgm:t>
        <a:bodyPr/>
        <a:lstStyle/>
        <a:p>
          <a:endParaRPr lang="en-US"/>
        </a:p>
      </dgm:t>
    </dgm:pt>
    <dgm:pt modelId="{8D39C848-B81C-4E6F-8AE1-B08B928C21F4}" type="sibTrans" cxnId="{99647232-DBD7-40EE-91FB-66ABEF7F890C}">
      <dgm:prSet/>
      <dgm:spPr/>
      <dgm:t>
        <a:bodyPr/>
        <a:lstStyle/>
        <a:p>
          <a:endParaRPr lang="en-US"/>
        </a:p>
      </dgm:t>
    </dgm:pt>
    <dgm:pt modelId="{CE5CAA02-4C13-4193-B771-D5C032652D09}">
      <dgm:prSet phldrT="[Text]"/>
      <dgm:spPr/>
      <dgm:t>
        <a:bodyPr/>
        <a:lstStyle/>
        <a:p>
          <a:r>
            <a:rPr lang="en-US" dirty="0"/>
            <a:t>Provider Connects to Client</a:t>
          </a:r>
        </a:p>
      </dgm:t>
    </dgm:pt>
    <dgm:pt modelId="{03FF2A8E-4218-48D5-8860-10E1E3D44D34}" type="parTrans" cxnId="{65A7DC3A-54DA-45FD-A404-024615A60CAE}">
      <dgm:prSet/>
      <dgm:spPr/>
      <dgm:t>
        <a:bodyPr/>
        <a:lstStyle/>
        <a:p>
          <a:endParaRPr lang="en-US"/>
        </a:p>
      </dgm:t>
    </dgm:pt>
    <dgm:pt modelId="{6CB846F9-8717-44BA-9962-98EE30E7AAA7}" type="sibTrans" cxnId="{65A7DC3A-54DA-45FD-A404-024615A60CAE}">
      <dgm:prSet/>
      <dgm:spPr/>
      <dgm:t>
        <a:bodyPr/>
        <a:lstStyle/>
        <a:p>
          <a:endParaRPr lang="en-US"/>
        </a:p>
      </dgm:t>
    </dgm:pt>
    <dgm:pt modelId="{801C9C7E-2C1C-44B7-AE76-F2008B84CD21}" type="pres">
      <dgm:prSet presAssocID="{E132737F-E58B-4035-8CA7-D6873392C4D1}" presName="Name0" presStyleCnt="0">
        <dgm:presLayoutVars>
          <dgm:dir/>
          <dgm:resizeHandles val="exact"/>
        </dgm:presLayoutVars>
      </dgm:prSet>
      <dgm:spPr/>
    </dgm:pt>
    <dgm:pt modelId="{627BE074-FC0C-491B-8D64-C032C6A8035A}" type="pres">
      <dgm:prSet presAssocID="{983E6C3F-F10C-4A28-A6BC-D11FDE28192C}" presName="node" presStyleLbl="node1" presStyleIdx="0" presStyleCnt="2">
        <dgm:presLayoutVars>
          <dgm:bulletEnabled val="1"/>
        </dgm:presLayoutVars>
      </dgm:prSet>
      <dgm:spPr/>
    </dgm:pt>
    <dgm:pt modelId="{74360ACB-6B75-4E34-8004-803BD593F97A}" type="pres">
      <dgm:prSet presAssocID="{8D39C848-B81C-4E6F-8AE1-B08B928C21F4}" presName="sibTrans" presStyleLbl="sibTrans2D1" presStyleIdx="0" presStyleCnt="1"/>
      <dgm:spPr/>
    </dgm:pt>
    <dgm:pt modelId="{C247CC9D-9C33-492E-83A7-4FD99D94BE11}" type="pres">
      <dgm:prSet presAssocID="{8D39C848-B81C-4E6F-8AE1-B08B928C21F4}" presName="connectorText" presStyleLbl="sibTrans2D1" presStyleIdx="0" presStyleCnt="1"/>
      <dgm:spPr/>
    </dgm:pt>
    <dgm:pt modelId="{00D64AEA-2A7D-4B01-95A8-A2E977C05CE7}" type="pres">
      <dgm:prSet presAssocID="{CE5CAA02-4C13-4193-B771-D5C032652D09}" presName="node" presStyleLbl="node1" presStyleIdx="1" presStyleCnt="2">
        <dgm:presLayoutVars>
          <dgm:bulletEnabled val="1"/>
        </dgm:presLayoutVars>
      </dgm:prSet>
      <dgm:spPr/>
    </dgm:pt>
  </dgm:ptLst>
  <dgm:cxnLst>
    <dgm:cxn modelId="{679F7A0E-5814-44E5-A57F-5327AB04432A}" type="presOf" srcId="{CE5CAA02-4C13-4193-B771-D5C032652D09}" destId="{00D64AEA-2A7D-4B01-95A8-A2E977C05CE7}" srcOrd="0" destOrd="0" presId="urn:microsoft.com/office/officeart/2005/8/layout/process1"/>
    <dgm:cxn modelId="{DF7ECD1F-37FD-496E-AFC2-F67475E78EE5}" type="presOf" srcId="{983E6C3F-F10C-4A28-A6BC-D11FDE28192C}" destId="{627BE074-FC0C-491B-8D64-C032C6A8035A}" srcOrd="0" destOrd="0" presId="urn:microsoft.com/office/officeart/2005/8/layout/process1"/>
    <dgm:cxn modelId="{E394F827-5EF8-4FF4-8055-9BB08CB23A7B}" type="presOf" srcId="{E132737F-E58B-4035-8CA7-D6873392C4D1}" destId="{801C9C7E-2C1C-44B7-AE76-F2008B84CD21}" srcOrd="0" destOrd="0" presId="urn:microsoft.com/office/officeart/2005/8/layout/process1"/>
    <dgm:cxn modelId="{99647232-DBD7-40EE-91FB-66ABEF7F890C}" srcId="{E132737F-E58B-4035-8CA7-D6873392C4D1}" destId="{983E6C3F-F10C-4A28-A6BC-D11FDE28192C}" srcOrd="0" destOrd="0" parTransId="{935FF2A1-9D86-4F10-8E0B-9A15CE75C06C}" sibTransId="{8D39C848-B81C-4E6F-8AE1-B08B928C21F4}"/>
    <dgm:cxn modelId="{65A7DC3A-54DA-45FD-A404-024615A60CAE}" srcId="{E132737F-E58B-4035-8CA7-D6873392C4D1}" destId="{CE5CAA02-4C13-4193-B771-D5C032652D09}" srcOrd="1" destOrd="0" parTransId="{03FF2A8E-4218-48D5-8860-10E1E3D44D34}" sibTransId="{6CB846F9-8717-44BA-9962-98EE30E7AAA7}"/>
    <dgm:cxn modelId="{6C4CE1A7-66B2-4DF6-9C6D-F327948D071D}" type="presOf" srcId="{8D39C848-B81C-4E6F-8AE1-B08B928C21F4}" destId="{74360ACB-6B75-4E34-8004-803BD593F97A}" srcOrd="0" destOrd="0" presId="urn:microsoft.com/office/officeart/2005/8/layout/process1"/>
    <dgm:cxn modelId="{C85618FB-FCBC-4E0E-96F7-4E0B37229D54}" type="presOf" srcId="{8D39C848-B81C-4E6F-8AE1-B08B928C21F4}" destId="{C247CC9D-9C33-492E-83A7-4FD99D94BE11}" srcOrd="1" destOrd="0" presId="urn:microsoft.com/office/officeart/2005/8/layout/process1"/>
    <dgm:cxn modelId="{3CF596A1-EBAF-439A-A0B8-6035D9551F23}" type="presParOf" srcId="{801C9C7E-2C1C-44B7-AE76-F2008B84CD21}" destId="{627BE074-FC0C-491B-8D64-C032C6A8035A}" srcOrd="0" destOrd="0" presId="urn:microsoft.com/office/officeart/2005/8/layout/process1"/>
    <dgm:cxn modelId="{84733CE2-0E92-415F-83DA-874631B5F5BA}" type="presParOf" srcId="{801C9C7E-2C1C-44B7-AE76-F2008B84CD21}" destId="{74360ACB-6B75-4E34-8004-803BD593F97A}" srcOrd="1" destOrd="0" presId="urn:microsoft.com/office/officeart/2005/8/layout/process1"/>
    <dgm:cxn modelId="{3EDF2B4A-598D-454B-B629-8F04B4542016}" type="presParOf" srcId="{74360ACB-6B75-4E34-8004-803BD593F97A}" destId="{C247CC9D-9C33-492E-83A7-4FD99D94BE11}" srcOrd="0" destOrd="0" presId="urn:microsoft.com/office/officeart/2005/8/layout/process1"/>
    <dgm:cxn modelId="{9C39B055-DE84-4C3D-82AB-A185A2CA5ABA}" type="presParOf" srcId="{801C9C7E-2C1C-44B7-AE76-F2008B84CD21}" destId="{00D64AEA-2A7D-4B01-95A8-A2E977C05CE7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132737F-E58B-4035-8CA7-D6873392C4D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983E6C3F-F10C-4A28-A6BC-D11FDE28192C}">
      <dgm:prSet phldrT="[Text]"/>
      <dgm:spPr/>
      <dgm:t>
        <a:bodyPr/>
        <a:lstStyle/>
        <a:p>
          <a:r>
            <a:rPr lang="en-US" dirty="0"/>
            <a:t>Client Contacts Call Center</a:t>
          </a:r>
        </a:p>
      </dgm:t>
    </dgm:pt>
    <dgm:pt modelId="{935FF2A1-9D86-4F10-8E0B-9A15CE75C06C}" type="parTrans" cxnId="{99647232-DBD7-40EE-91FB-66ABEF7F890C}">
      <dgm:prSet/>
      <dgm:spPr/>
      <dgm:t>
        <a:bodyPr/>
        <a:lstStyle/>
        <a:p>
          <a:endParaRPr lang="en-US"/>
        </a:p>
      </dgm:t>
    </dgm:pt>
    <dgm:pt modelId="{8D39C848-B81C-4E6F-8AE1-B08B928C21F4}" type="sibTrans" cxnId="{99647232-DBD7-40EE-91FB-66ABEF7F890C}">
      <dgm:prSet/>
      <dgm:spPr/>
      <dgm:t>
        <a:bodyPr/>
        <a:lstStyle/>
        <a:p>
          <a:endParaRPr lang="en-US"/>
        </a:p>
      </dgm:t>
    </dgm:pt>
    <dgm:pt modelId="{CE5CAA02-4C13-4193-B771-D5C032652D09}">
      <dgm:prSet phldrT="[Text]"/>
      <dgm:spPr/>
      <dgm:t>
        <a:bodyPr/>
        <a:lstStyle/>
        <a:p>
          <a:r>
            <a:rPr lang="en-US" dirty="0"/>
            <a:t>Call Center Connects to Provider</a:t>
          </a:r>
        </a:p>
      </dgm:t>
    </dgm:pt>
    <dgm:pt modelId="{03FF2A8E-4218-48D5-8860-10E1E3D44D34}" type="parTrans" cxnId="{65A7DC3A-54DA-45FD-A404-024615A60CAE}">
      <dgm:prSet/>
      <dgm:spPr/>
      <dgm:t>
        <a:bodyPr/>
        <a:lstStyle/>
        <a:p>
          <a:endParaRPr lang="en-US"/>
        </a:p>
      </dgm:t>
    </dgm:pt>
    <dgm:pt modelId="{6CB846F9-8717-44BA-9962-98EE30E7AAA7}" type="sibTrans" cxnId="{65A7DC3A-54DA-45FD-A404-024615A60CAE}">
      <dgm:prSet/>
      <dgm:spPr/>
      <dgm:t>
        <a:bodyPr/>
        <a:lstStyle/>
        <a:p>
          <a:endParaRPr lang="en-US"/>
        </a:p>
      </dgm:t>
    </dgm:pt>
    <dgm:pt modelId="{0E9E98D5-D28F-457C-92A0-10421F830A4E}">
      <dgm:prSet phldrT="[Text]"/>
      <dgm:spPr/>
      <dgm:t>
        <a:bodyPr/>
        <a:lstStyle/>
        <a:p>
          <a:r>
            <a:rPr lang="en-US" dirty="0"/>
            <a:t>Provider Connects to Client</a:t>
          </a:r>
        </a:p>
      </dgm:t>
    </dgm:pt>
    <dgm:pt modelId="{795AF8C0-72ED-4ADB-867F-2ACDD2C356E0}" type="parTrans" cxnId="{584013A8-366E-48D3-BE15-A88FEB964519}">
      <dgm:prSet/>
      <dgm:spPr/>
      <dgm:t>
        <a:bodyPr/>
        <a:lstStyle/>
        <a:p>
          <a:endParaRPr lang="en-US"/>
        </a:p>
      </dgm:t>
    </dgm:pt>
    <dgm:pt modelId="{45A30312-3E14-455C-9E41-648A67C15CF8}" type="sibTrans" cxnId="{584013A8-366E-48D3-BE15-A88FEB964519}">
      <dgm:prSet/>
      <dgm:spPr/>
      <dgm:t>
        <a:bodyPr/>
        <a:lstStyle/>
        <a:p>
          <a:endParaRPr lang="en-US"/>
        </a:p>
      </dgm:t>
    </dgm:pt>
    <dgm:pt modelId="{801C9C7E-2C1C-44B7-AE76-F2008B84CD21}" type="pres">
      <dgm:prSet presAssocID="{E132737F-E58B-4035-8CA7-D6873392C4D1}" presName="Name0" presStyleCnt="0">
        <dgm:presLayoutVars>
          <dgm:dir/>
          <dgm:resizeHandles val="exact"/>
        </dgm:presLayoutVars>
      </dgm:prSet>
      <dgm:spPr/>
    </dgm:pt>
    <dgm:pt modelId="{627BE074-FC0C-491B-8D64-C032C6A8035A}" type="pres">
      <dgm:prSet presAssocID="{983E6C3F-F10C-4A28-A6BC-D11FDE28192C}" presName="node" presStyleLbl="node1" presStyleIdx="0" presStyleCnt="3">
        <dgm:presLayoutVars>
          <dgm:bulletEnabled val="1"/>
        </dgm:presLayoutVars>
      </dgm:prSet>
      <dgm:spPr/>
    </dgm:pt>
    <dgm:pt modelId="{74360ACB-6B75-4E34-8004-803BD593F97A}" type="pres">
      <dgm:prSet presAssocID="{8D39C848-B81C-4E6F-8AE1-B08B928C21F4}" presName="sibTrans" presStyleLbl="sibTrans2D1" presStyleIdx="0" presStyleCnt="2"/>
      <dgm:spPr/>
    </dgm:pt>
    <dgm:pt modelId="{C247CC9D-9C33-492E-83A7-4FD99D94BE11}" type="pres">
      <dgm:prSet presAssocID="{8D39C848-B81C-4E6F-8AE1-B08B928C21F4}" presName="connectorText" presStyleLbl="sibTrans2D1" presStyleIdx="0" presStyleCnt="2"/>
      <dgm:spPr/>
    </dgm:pt>
    <dgm:pt modelId="{00D64AEA-2A7D-4B01-95A8-A2E977C05CE7}" type="pres">
      <dgm:prSet presAssocID="{CE5CAA02-4C13-4193-B771-D5C032652D09}" presName="node" presStyleLbl="node1" presStyleIdx="1" presStyleCnt="3">
        <dgm:presLayoutVars>
          <dgm:bulletEnabled val="1"/>
        </dgm:presLayoutVars>
      </dgm:prSet>
      <dgm:spPr/>
    </dgm:pt>
    <dgm:pt modelId="{E383B4CB-586D-40DE-BEF1-D42A9EF96E25}" type="pres">
      <dgm:prSet presAssocID="{6CB846F9-8717-44BA-9962-98EE30E7AAA7}" presName="sibTrans" presStyleLbl="sibTrans2D1" presStyleIdx="1" presStyleCnt="2"/>
      <dgm:spPr/>
    </dgm:pt>
    <dgm:pt modelId="{26952066-F79A-4D61-973E-A5001471D332}" type="pres">
      <dgm:prSet presAssocID="{6CB846F9-8717-44BA-9962-98EE30E7AAA7}" presName="connectorText" presStyleLbl="sibTrans2D1" presStyleIdx="1" presStyleCnt="2"/>
      <dgm:spPr/>
    </dgm:pt>
    <dgm:pt modelId="{5B69EFFD-BD50-4CCC-85AF-B33BAF70723A}" type="pres">
      <dgm:prSet presAssocID="{0E9E98D5-D28F-457C-92A0-10421F830A4E}" presName="node" presStyleLbl="node1" presStyleIdx="2" presStyleCnt="3">
        <dgm:presLayoutVars>
          <dgm:bulletEnabled val="1"/>
        </dgm:presLayoutVars>
      </dgm:prSet>
      <dgm:spPr/>
    </dgm:pt>
  </dgm:ptLst>
  <dgm:cxnLst>
    <dgm:cxn modelId="{679F7A0E-5814-44E5-A57F-5327AB04432A}" type="presOf" srcId="{CE5CAA02-4C13-4193-B771-D5C032652D09}" destId="{00D64AEA-2A7D-4B01-95A8-A2E977C05CE7}" srcOrd="0" destOrd="0" presId="urn:microsoft.com/office/officeart/2005/8/layout/process1"/>
    <dgm:cxn modelId="{DF7ECD1F-37FD-496E-AFC2-F67475E78EE5}" type="presOf" srcId="{983E6C3F-F10C-4A28-A6BC-D11FDE28192C}" destId="{627BE074-FC0C-491B-8D64-C032C6A8035A}" srcOrd="0" destOrd="0" presId="urn:microsoft.com/office/officeart/2005/8/layout/process1"/>
    <dgm:cxn modelId="{E394F827-5EF8-4FF4-8055-9BB08CB23A7B}" type="presOf" srcId="{E132737F-E58B-4035-8CA7-D6873392C4D1}" destId="{801C9C7E-2C1C-44B7-AE76-F2008B84CD21}" srcOrd="0" destOrd="0" presId="urn:microsoft.com/office/officeart/2005/8/layout/process1"/>
    <dgm:cxn modelId="{99647232-DBD7-40EE-91FB-66ABEF7F890C}" srcId="{E132737F-E58B-4035-8CA7-D6873392C4D1}" destId="{983E6C3F-F10C-4A28-A6BC-D11FDE28192C}" srcOrd="0" destOrd="0" parTransId="{935FF2A1-9D86-4F10-8E0B-9A15CE75C06C}" sibTransId="{8D39C848-B81C-4E6F-8AE1-B08B928C21F4}"/>
    <dgm:cxn modelId="{65A7DC3A-54DA-45FD-A404-024615A60CAE}" srcId="{E132737F-E58B-4035-8CA7-D6873392C4D1}" destId="{CE5CAA02-4C13-4193-B771-D5C032652D09}" srcOrd="1" destOrd="0" parTransId="{03FF2A8E-4218-48D5-8860-10E1E3D44D34}" sibTransId="{6CB846F9-8717-44BA-9962-98EE30E7AAA7}"/>
    <dgm:cxn modelId="{89A68C98-DE6A-49D1-B864-7D6FEB07FF3E}" type="presOf" srcId="{6CB846F9-8717-44BA-9962-98EE30E7AAA7}" destId="{E383B4CB-586D-40DE-BEF1-D42A9EF96E25}" srcOrd="0" destOrd="0" presId="urn:microsoft.com/office/officeart/2005/8/layout/process1"/>
    <dgm:cxn modelId="{6C4CE1A7-66B2-4DF6-9C6D-F327948D071D}" type="presOf" srcId="{8D39C848-B81C-4E6F-8AE1-B08B928C21F4}" destId="{74360ACB-6B75-4E34-8004-803BD593F97A}" srcOrd="0" destOrd="0" presId="urn:microsoft.com/office/officeart/2005/8/layout/process1"/>
    <dgm:cxn modelId="{584013A8-366E-48D3-BE15-A88FEB964519}" srcId="{E132737F-E58B-4035-8CA7-D6873392C4D1}" destId="{0E9E98D5-D28F-457C-92A0-10421F830A4E}" srcOrd="2" destOrd="0" parTransId="{795AF8C0-72ED-4ADB-867F-2ACDD2C356E0}" sibTransId="{45A30312-3E14-455C-9E41-648A67C15CF8}"/>
    <dgm:cxn modelId="{286DE9D7-A334-4E32-8670-EBFE16E4D7E7}" type="presOf" srcId="{6CB846F9-8717-44BA-9962-98EE30E7AAA7}" destId="{26952066-F79A-4D61-973E-A5001471D332}" srcOrd="1" destOrd="0" presId="urn:microsoft.com/office/officeart/2005/8/layout/process1"/>
    <dgm:cxn modelId="{9C2BF5ED-FF9F-4D12-A831-5642B1B940B6}" type="presOf" srcId="{0E9E98D5-D28F-457C-92A0-10421F830A4E}" destId="{5B69EFFD-BD50-4CCC-85AF-B33BAF70723A}" srcOrd="0" destOrd="0" presId="urn:microsoft.com/office/officeart/2005/8/layout/process1"/>
    <dgm:cxn modelId="{C85618FB-FCBC-4E0E-96F7-4E0B37229D54}" type="presOf" srcId="{8D39C848-B81C-4E6F-8AE1-B08B928C21F4}" destId="{C247CC9D-9C33-492E-83A7-4FD99D94BE11}" srcOrd="1" destOrd="0" presId="urn:microsoft.com/office/officeart/2005/8/layout/process1"/>
    <dgm:cxn modelId="{3CF596A1-EBAF-439A-A0B8-6035D9551F23}" type="presParOf" srcId="{801C9C7E-2C1C-44B7-AE76-F2008B84CD21}" destId="{627BE074-FC0C-491B-8D64-C032C6A8035A}" srcOrd="0" destOrd="0" presId="urn:microsoft.com/office/officeart/2005/8/layout/process1"/>
    <dgm:cxn modelId="{84733CE2-0E92-415F-83DA-874631B5F5BA}" type="presParOf" srcId="{801C9C7E-2C1C-44B7-AE76-F2008B84CD21}" destId="{74360ACB-6B75-4E34-8004-803BD593F97A}" srcOrd="1" destOrd="0" presId="urn:microsoft.com/office/officeart/2005/8/layout/process1"/>
    <dgm:cxn modelId="{3EDF2B4A-598D-454B-B629-8F04B4542016}" type="presParOf" srcId="{74360ACB-6B75-4E34-8004-803BD593F97A}" destId="{C247CC9D-9C33-492E-83A7-4FD99D94BE11}" srcOrd="0" destOrd="0" presId="urn:microsoft.com/office/officeart/2005/8/layout/process1"/>
    <dgm:cxn modelId="{9C39B055-DE84-4C3D-82AB-A185A2CA5ABA}" type="presParOf" srcId="{801C9C7E-2C1C-44B7-AE76-F2008B84CD21}" destId="{00D64AEA-2A7D-4B01-95A8-A2E977C05CE7}" srcOrd="2" destOrd="0" presId="urn:microsoft.com/office/officeart/2005/8/layout/process1"/>
    <dgm:cxn modelId="{25DF8C50-36F6-4A01-88AE-79527CD78359}" type="presParOf" srcId="{801C9C7E-2C1C-44B7-AE76-F2008B84CD21}" destId="{E383B4CB-586D-40DE-BEF1-D42A9EF96E25}" srcOrd="3" destOrd="0" presId="urn:microsoft.com/office/officeart/2005/8/layout/process1"/>
    <dgm:cxn modelId="{7AD71A43-4336-4361-86AA-4F4EBD4DE7F7}" type="presParOf" srcId="{E383B4CB-586D-40DE-BEF1-D42A9EF96E25}" destId="{26952066-F79A-4D61-973E-A5001471D332}" srcOrd="0" destOrd="0" presId="urn:microsoft.com/office/officeart/2005/8/layout/process1"/>
    <dgm:cxn modelId="{05BB5536-DD86-46C6-8C59-BB941F4D9004}" type="presParOf" srcId="{801C9C7E-2C1C-44B7-AE76-F2008B84CD21}" destId="{5B69EFFD-BD50-4CCC-85AF-B33BAF70723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32737F-E58B-4035-8CA7-D6873392C4D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983E6C3F-F10C-4A28-A6BC-D11FDE28192C}">
      <dgm:prSet phldrT="[Text]"/>
      <dgm:spPr/>
      <dgm:t>
        <a:bodyPr/>
        <a:lstStyle/>
        <a:p>
          <a:r>
            <a:rPr lang="en-US" dirty="0"/>
            <a:t>Client Contacts Call Center</a:t>
          </a:r>
        </a:p>
      </dgm:t>
    </dgm:pt>
    <dgm:pt modelId="{935FF2A1-9D86-4F10-8E0B-9A15CE75C06C}" type="parTrans" cxnId="{99647232-DBD7-40EE-91FB-66ABEF7F890C}">
      <dgm:prSet/>
      <dgm:spPr/>
      <dgm:t>
        <a:bodyPr/>
        <a:lstStyle/>
        <a:p>
          <a:endParaRPr lang="en-US"/>
        </a:p>
      </dgm:t>
    </dgm:pt>
    <dgm:pt modelId="{8D39C848-B81C-4E6F-8AE1-B08B928C21F4}" type="sibTrans" cxnId="{99647232-DBD7-40EE-91FB-66ABEF7F890C}">
      <dgm:prSet/>
      <dgm:spPr/>
      <dgm:t>
        <a:bodyPr/>
        <a:lstStyle/>
        <a:p>
          <a:endParaRPr lang="en-US"/>
        </a:p>
      </dgm:t>
    </dgm:pt>
    <dgm:pt modelId="{CE5CAA02-4C13-4193-B771-D5C032652D09}">
      <dgm:prSet phldrT="[Text]"/>
      <dgm:spPr/>
      <dgm:t>
        <a:bodyPr/>
        <a:lstStyle/>
        <a:p>
          <a:r>
            <a:rPr lang="en-US" dirty="0"/>
            <a:t>Call Center Connects to Office</a:t>
          </a:r>
        </a:p>
      </dgm:t>
    </dgm:pt>
    <dgm:pt modelId="{03FF2A8E-4218-48D5-8860-10E1E3D44D34}" type="parTrans" cxnId="{65A7DC3A-54DA-45FD-A404-024615A60CAE}">
      <dgm:prSet/>
      <dgm:spPr/>
      <dgm:t>
        <a:bodyPr/>
        <a:lstStyle/>
        <a:p>
          <a:endParaRPr lang="en-US"/>
        </a:p>
      </dgm:t>
    </dgm:pt>
    <dgm:pt modelId="{6CB846F9-8717-44BA-9962-98EE30E7AAA7}" type="sibTrans" cxnId="{65A7DC3A-54DA-45FD-A404-024615A60CAE}">
      <dgm:prSet/>
      <dgm:spPr/>
      <dgm:t>
        <a:bodyPr/>
        <a:lstStyle/>
        <a:p>
          <a:endParaRPr lang="en-US"/>
        </a:p>
      </dgm:t>
    </dgm:pt>
    <dgm:pt modelId="{0E9E98D5-D28F-457C-92A0-10421F830A4E}">
      <dgm:prSet phldrT="[Text]"/>
      <dgm:spPr/>
      <dgm:t>
        <a:bodyPr/>
        <a:lstStyle/>
        <a:p>
          <a:r>
            <a:rPr lang="en-US" dirty="0"/>
            <a:t>Office Connects to Provider</a:t>
          </a:r>
        </a:p>
      </dgm:t>
    </dgm:pt>
    <dgm:pt modelId="{795AF8C0-72ED-4ADB-867F-2ACDD2C356E0}" type="parTrans" cxnId="{584013A8-366E-48D3-BE15-A88FEB964519}">
      <dgm:prSet/>
      <dgm:spPr/>
      <dgm:t>
        <a:bodyPr/>
        <a:lstStyle/>
        <a:p>
          <a:endParaRPr lang="en-US"/>
        </a:p>
      </dgm:t>
    </dgm:pt>
    <dgm:pt modelId="{45A30312-3E14-455C-9E41-648A67C15CF8}" type="sibTrans" cxnId="{584013A8-366E-48D3-BE15-A88FEB964519}">
      <dgm:prSet/>
      <dgm:spPr/>
      <dgm:t>
        <a:bodyPr/>
        <a:lstStyle/>
        <a:p>
          <a:endParaRPr lang="en-US"/>
        </a:p>
      </dgm:t>
    </dgm:pt>
    <dgm:pt modelId="{16CDBAE2-3598-4BB9-B306-4C5A382A48B2}">
      <dgm:prSet phldrT="[Text]"/>
      <dgm:spPr/>
      <dgm:t>
        <a:bodyPr/>
        <a:lstStyle/>
        <a:p>
          <a:r>
            <a:rPr lang="en-US" dirty="0"/>
            <a:t>Provider Connects to Client</a:t>
          </a:r>
        </a:p>
      </dgm:t>
    </dgm:pt>
    <dgm:pt modelId="{9B205423-A9C6-4110-92C8-016E79593626}" type="parTrans" cxnId="{9D3283C5-C9A8-4929-8C71-67047076F997}">
      <dgm:prSet/>
      <dgm:spPr/>
      <dgm:t>
        <a:bodyPr/>
        <a:lstStyle/>
        <a:p>
          <a:endParaRPr lang="en-US"/>
        </a:p>
      </dgm:t>
    </dgm:pt>
    <dgm:pt modelId="{26E00614-8928-44CE-B75E-791AB17191E9}" type="sibTrans" cxnId="{9D3283C5-C9A8-4929-8C71-67047076F997}">
      <dgm:prSet/>
      <dgm:spPr/>
      <dgm:t>
        <a:bodyPr/>
        <a:lstStyle/>
        <a:p>
          <a:endParaRPr lang="en-US"/>
        </a:p>
      </dgm:t>
    </dgm:pt>
    <dgm:pt modelId="{801C9C7E-2C1C-44B7-AE76-F2008B84CD21}" type="pres">
      <dgm:prSet presAssocID="{E132737F-E58B-4035-8CA7-D6873392C4D1}" presName="Name0" presStyleCnt="0">
        <dgm:presLayoutVars>
          <dgm:dir/>
          <dgm:resizeHandles val="exact"/>
        </dgm:presLayoutVars>
      </dgm:prSet>
      <dgm:spPr/>
    </dgm:pt>
    <dgm:pt modelId="{627BE074-FC0C-491B-8D64-C032C6A8035A}" type="pres">
      <dgm:prSet presAssocID="{983E6C3F-F10C-4A28-A6BC-D11FDE28192C}" presName="node" presStyleLbl="node1" presStyleIdx="0" presStyleCnt="4">
        <dgm:presLayoutVars>
          <dgm:bulletEnabled val="1"/>
        </dgm:presLayoutVars>
      </dgm:prSet>
      <dgm:spPr/>
    </dgm:pt>
    <dgm:pt modelId="{74360ACB-6B75-4E34-8004-803BD593F97A}" type="pres">
      <dgm:prSet presAssocID="{8D39C848-B81C-4E6F-8AE1-B08B928C21F4}" presName="sibTrans" presStyleLbl="sibTrans2D1" presStyleIdx="0" presStyleCnt="3"/>
      <dgm:spPr/>
    </dgm:pt>
    <dgm:pt modelId="{C247CC9D-9C33-492E-83A7-4FD99D94BE11}" type="pres">
      <dgm:prSet presAssocID="{8D39C848-B81C-4E6F-8AE1-B08B928C21F4}" presName="connectorText" presStyleLbl="sibTrans2D1" presStyleIdx="0" presStyleCnt="3"/>
      <dgm:spPr/>
    </dgm:pt>
    <dgm:pt modelId="{00D64AEA-2A7D-4B01-95A8-A2E977C05CE7}" type="pres">
      <dgm:prSet presAssocID="{CE5CAA02-4C13-4193-B771-D5C032652D09}" presName="node" presStyleLbl="node1" presStyleIdx="1" presStyleCnt="4">
        <dgm:presLayoutVars>
          <dgm:bulletEnabled val="1"/>
        </dgm:presLayoutVars>
      </dgm:prSet>
      <dgm:spPr/>
    </dgm:pt>
    <dgm:pt modelId="{E383B4CB-586D-40DE-BEF1-D42A9EF96E25}" type="pres">
      <dgm:prSet presAssocID="{6CB846F9-8717-44BA-9962-98EE30E7AAA7}" presName="sibTrans" presStyleLbl="sibTrans2D1" presStyleIdx="1" presStyleCnt="3"/>
      <dgm:spPr/>
    </dgm:pt>
    <dgm:pt modelId="{26952066-F79A-4D61-973E-A5001471D332}" type="pres">
      <dgm:prSet presAssocID="{6CB846F9-8717-44BA-9962-98EE30E7AAA7}" presName="connectorText" presStyleLbl="sibTrans2D1" presStyleIdx="1" presStyleCnt="3"/>
      <dgm:spPr/>
    </dgm:pt>
    <dgm:pt modelId="{5B69EFFD-BD50-4CCC-85AF-B33BAF70723A}" type="pres">
      <dgm:prSet presAssocID="{0E9E98D5-D28F-457C-92A0-10421F830A4E}" presName="node" presStyleLbl="node1" presStyleIdx="2" presStyleCnt="4">
        <dgm:presLayoutVars>
          <dgm:bulletEnabled val="1"/>
        </dgm:presLayoutVars>
      </dgm:prSet>
      <dgm:spPr/>
    </dgm:pt>
    <dgm:pt modelId="{F9F6A3D7-E9FF-4ACD-991B-6CA619FAFC24}" type="pres">
      <dgm:prSet presAssocID="{45A30312-3E14-455C-9E41-648A67C15CF8}" presName="sibTrans" presStyleLbl="sibTrans2D1" presStyleIdx="2" presStyleCnt="3"/>
      <dgm:spPr/>
    </dgm:pt>
    <dgm:pt modelId="{153D5251-BCB4-4C6E-A8BB-C5E15B2B3834}" type="pres">
      <dgm:prSet presAssocID="{45A30312-3E14-455C-9E41-648A67C15CF8}" presName="connectorText" presStyleLbl="sibTrans2D1" presStyleIdx="2" presStyleCnt="3"/>
      <dgm:spPr/>
    </dgm:pt>
    <dgm:pt modelId="{2EAB24D8-322E-4F57-9A3B-B6C0DCAC8E4A}" type="pres">
      <dgm:prSet presAssocID="{16CDBAE2-3598-4BB9-B306-4C5A382A48B2}" presName="node" presStyleLbl="node1" presStyleIdx="3" presStyleCnt="4">
        <dgm:presLayoutVars>
          <dgm:bulletEnabled val="1"/>
        </dgm:presLayoutVars>
      </dgm:prSet>
      <dgm:spPr/>
    </dgm:pt>
  </dgm:ptLst>
  <dgm:cxnLst>
    <dgm:cxn modelId="{679F7A0E-5814-44E5-A57F-5327AB04432A}" type="presOf" srcId="{CE5CAA02-4C13-4193-B771-D5C032652D09}" destId="{00D64AEA-2A7D-4B01-95A8-A2E977C05CE7}" srcOrd="0" destOrd="0" presId="urn:microsoft.com/office/officeart/2005/8/layout/process1"/>
    <dgm:cxn modelId="{DF7ECD1F-37FD-496E-AFC2-F67475E78EE5}" type="presOf" srcId="{983E6C3F-F10C-4A28-A6BC-D11FDE28192C}" destId="{627BE074-FC0C-491B-8D64-C032C6A8035A}" srcOrd="0" destOrd="0" presId="urn:microsoft.com/office/officeart/2005/8/layout/process1"/>
    <dgm:cxn modelId="{E394F827-5EF8-4FF4-8055-9BB08CB23A7B}" type="presOf" srcId="{E132737F-E58B-4035-8CA7-D6873392C4D1}" destId="{801C9C7E-2C1C-44B7-AE76-F2008B84CD21}" srcOrd="0" destOrd="0" presId="urn:microsoft.com/office/officeart/2005/8/layout/process1"/>
    <dgm:cxn modelId="{5407AC2B-AD93-4F6D-9E2A-565986299071}" type="presOf" srcId="{45A30312-3E14-455C-9E41-648A67C15CF8}" destId="{F9F6A3D7-E9FF-4ACD-991B-6CA619FAFC24}" srcOrd="0" destOrd="0" presId="urn:microsoft.com/office/officeart/2005/8/layout/process1"/>
    <dgm:cxn modelId="{99647232-DBD7-40EE-91FB-66ABEF7F890C}" srcId="{E132737F-E58B-4035-8CA7-D6873392C4D1}" destId="{983E6C3F-F10C-4A28-A6BC-D11FDE28192C}" srcOrd="0" destOrd="0" parTransId="{935FF2A1-9D86-4F10-8E0B-9A15CE75C06C}" sibTransId="{8D39C848-B81C-4E6F-8AE1-B08B928C21F4}"/>
    <dgm:cxn modelId="{65A7DC3A-54DA-45FD-A404-024615A60CAE}" srcId="{E132737F-E58B-4035-8CA7-D6873392C4D1}" destId="{CE5CAA02-4C13-4193-B771-D5C032652D09}" srcOrd="1" destOrd="0" parTransId="{03FF2A8E-4218-48D5-8860-10E1E3D44D34}" sibTransId="{6CB846F9-8717-44BA-9962-98EE30E7AAA7}"/>
    <dgm:cxn modelId="{0BCD257D-2362-4A18-8A4C-3927B554B86C}" type="presOf" srcId="{45A30312-3E14-455C-9E41-648A67C15CF8}" destId="{153D5251-BCB4-4C6E-A8BB-C5E15B2B3834}" srcOrd="1" destOrd="0" presId="urn:microsoft.com/office/officeart/2005/8/layout/process1"/>
    <dgm:cxn modelId="{89A68C98-DE6A-49D1-B864-7D6FEB07FF3E}" type="presOf" srcId="{6CB846F9-8717-44BA-9962-98EE30E7AAA7}" destId="{E383B4CB-586D-40DE-BEF1-D42A9EF96E25}" srcOrd="0" destOrd="0" presId="urn:microsoft.com/office/officeart/2005/8/layout/process1"/>
    <dgm:cxn modelId="{6C4CE1A7-66B2-4DF6-9C6D-F327948D071D}" type="presOf" srcId="{8D39C848-B81C-4E6F-8AE1-B08B928C21F4}" destId="{74360ACB-6B75-4E34-8004-803BD593F97A}" srcOrd="0" destOrd="0" presId="urn:microsoft.com/office/officeart/2005/8/layout/process1"/>
    <dgm:cxn modelId="{584013A8-366E-48D3-BE15-A88FEB964519}" srcId="{E132737F-E58B-4035-8CA7-D6873392C4D1}" destId="{0E9E98D5-D28F-457C-92A0-10421F830A4E}" srcOrd="2" destOrd="0" parTransId="{795AF8C0-72ED-4ADB-867F-2ACDD2C356E0}" sibTransId="{45A30312-3E14-455C-9E41-648A67C15CF8}"/>
    <dgm:cxn modelId="{9D3283C5-C9A8-4929-8C71-67047076F997}" srcId="{E132737F-E58B-4035-8CA7-D6873392C4D1}" destId="{16CDBAE2-3598-4BB9-B306-4C5A382A48B2}" srcOrd="3" destOrd="0" parTransId="{9B205423-A9C6-4110-92C8-016E79593626}" sibTransId="{26E00614-8928-44CE-B75E-791AB17191E9}"/>
    <dgm:cxn modelId="{B2DDDACB-3706-4D4A-A1CF-A9B1F9CF9BE8}" type="presOf" srcId="{16CDBAE2-3598-4BB9-B306-4C5A382A48B2}" destId="{2EAB24D8-322E-4F57-9A3B-B6C0DCAC8E4A}" srcOrd="0" destOrd="0" presId="urn:microsoft.com/office/officeart/2005/8/layout/process1"/>
    <dgm:cxn modelId="{286DE9D7-A334-4E32-8670-EBFE16E4D7E7}" type="presOf" srcId="{6CB846F9-8717-44BA-9962-98EE30E7AAA7}" destId="{26952066-F79A-4D61-973E-A5001471D332}" srcOrd="1" destOrd="0" presId="urn:microsoft.com/office/officeart/2005/8/layout/process1"/>
    <dgm:cxn modelId="{9C2BF5ED-FF9F-4D12-A831-5642B1B940B6}" type="presOf" srcId="{0E9E98D5-D28F-457C-92A0-10421F830A4E}" destId="{5B69EFFD-BD50-4CCC-85AF-B33BAF70723A}" srcOrd="0" destOrd="0" presId="urn:microsoft.com/office/officeart/2005/8/layout/process1"/>
    <dgm:cxn modelId="{C85618FB-FCBC-4E0E-96F7-4E0B37229D54}" type="presOf" srcId="{8D39C848-B81C-4E6F-8AE1-B08B928C21F4}" destId="{C247CC9D-9C33-492E-83A7-4FD99D94BE11}" srcOrd="1" destOrd="0" presId="urn:microsoft.com/office/officeart/2005/8/layout/process1"/>
    <dgm:cxn modelId="{3CF596A1-EBAF-439A-A0B8-6035D9551F23}" type="presParOf" srcId="{801C9C7E-2C1C-44B7-AE76-F2008B84CD21}" destId="{627BE074-FC0C-491B-8D64-C032C6A8035A}" srcOrd="0" destOrd="0" presId="urn:microsoft.com/office/officeart/2005/8/layout/process1"/>
    <dgm:cxn modelId="{84733CE2-0E92-415F-83DA-874631B5F5BA}" type="presParOf" srcId="{801C9C7E-2C1C-44B7-AE76-F2008B84CD21}" destId="{74360ACB-6B75-4E34-8004-803BD593F97A}" srcOrd="1" destOrd="0" presId="urn:microsoft.com/office/officeart/2005/8/layout/process1"/>
    <dgm:cxn modelId="{3EDF2B4A-598D-454B-B629-8F04B4542016}" type="presParOf" srcId="{74360ACB-6B75-4E34-8004-803BD593F97A}" destId="{C247CC9D-9C33-492E-83A7-4FD99D94BE11}" srcOrd="0" destOrd="0" presId="urn:microsoft.com/office/officeart/2005/8/layout/process1"/>
    <dgm:cxn modelId="{9C39B055-DE84-4C3D-82AB-A185A2CA5ABA}" type="presParOf" srcId="{801C9C7E-2C1C-44B7-AE76-F2008B84CD21}" destId="{00D64AEA-2A7D-4B01-95A8-A2E977C05CE7}" srcOrd="2" destOrd="0" presId="urn:microsoft.com/office/officeart/2005/8/layout/process1"/>
    <dgm:cxn modelId="{25DF8C50-36F6-4A01-88AE-79527CD78359}" type="presParOf" srcId="{801C9C7E-2C1C-44B7-AE76-F2008B84CD21}" destId="{E383B4CB-586D-40DE-BEF1-D42A9EF96E25}" srcOrd="3" destOrd="0" presId="urn:microsoft.com/office/officeart/2005/8/layout/process1"/>
    <dgm:cxn modelId="{7AD71A43-4336-4361-86AA-4F4EBD4DE7F7}" type="presParOf" srcId="{E383B4CB-586D-40DE-BEF1-D42A9EF96E25}" destId="{26952066-F79A-4D61-973E-A5001471D332}" srcOrd="0" destOrd="0" presId="urn:microsoft.com/office/officeart/2005/8/layout/process1"/>
    <dgm:cxn modelId="{05BB5536-DD86-46C6-8C59-BB941F4D9004}" type="presParOf" srcId="{801C9C7E-2C1C-44B7-AE76-F2008B84CD21}" destId="{5B69EFFD-BD50-4CCC-85AF-B33BAF70723A}" srcOrd="4" destOrd="0" presId="urn:microsoft.com/office/officeart/2005/8/layout/process1"/>
    <dgm:cxn modelId="{7605BE89-8078-4220-B87D-0C2785F8D41D}" type="presParOf" srcId="{801C9C7E-2C1C-44B7-AE76-F2008B84CD21}" destId="{F9F6A3D7-E9FF-4ACD-991B-6CA619FAFC24}" srcOrd="5" destOrd="0" presId="urn:microsoft.com/office/officeart/2005/8/layout/process1"/>
    <dgm:cxn modelId="{25C7B5D8-A0B7-4A7A-99F9-D8E8CE762334}" type="presParOf" srcId="{F9F6A3D7-E9FF-4ACD-991B-6CA619FAFC24}" destId="{153D5251-BCB4-4C6E-A8BB-C5E15B2B3834}" srcOrd="0" destOrd="0" presId="urn:microsoft.com/office/officeart/2005/8/layout/process1"/>
    <dgm:cxn modelId="{E79D7E6B-7846-4A33-B8B5-34A5528FB272}" type="presParOf" srcId="{801C9C7E-2C1C-44B7-AE76-F2008B84CD21}" destId="{2EAB24D8-322E-4F57-9A3B-B6C0DCAC8E4A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132737F-E58B-4035-8CA7-D6873392C4D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983E6C3F-F10C-4A28-A6BC-D11FDE28192C}">
      <dgm:prSet phldrT="[Text]"/>
      <dgm:spPr/>
      <dgm:t>
        <a:bodyPr/>
        <a:lstStyle/>
        <a:p>
          <a:r>
            <a:rPr lang="en-US" dirty="0"/>
            <a:t>Client Contacts Call Center</a:t>
          </a:r>
        </a:p>
      </dgm:t>
    </dgm:pt>
    <dgm:pt modelId="{935FF2A1-9D86-4F10-8E0B-9A15CE75C06C}" type="parTrans" cxnId="{99647232-DBD7-40EE-91FB-66ABEF7F890C}">
      <dgm:prSet/>
      <dgm:spPr/>
      <dgm:t>
        <a:bodyPr/>
        <a:lstStyle/>
        <a:p>
          <a:endParaRPr lang="en-US"/>
        </a:p>
      </dgm:t>
    </dgm:pt>
    <dgm:pt modelId="{8D39C848-B81C-4E6F-8AE1-B08B928C21F4}" type="sibTrans" cxnId="{99647232-DBD7-40EE-91FB-66ABEF7F890C}">
      <dgm:prSet/>
      <dgm:spPr/>
      <dgm:t>
        <a:bodyPr/>
        <a:lstStyle/>
        <a:p>
          <a:endParaRPr lang="en-US"/>
        </a:p>
      </dgm:t>
    </dgm:pt>
    <dgm:pt modelId="{CE5CAA02-4C13-4193-B771-D5C032652D09}">
      <dgm:prSet phldrT="[Text]"/>
      <dgm:spPr/>
      <dgm:t>
        <a:bodyPr/>
        <a:lstStyle/>
        <a:p>
          <a:r>
            <a:rPr lang="en-US" dirty="0"/>
            <a:t>Call Center Connects to Office</a:t>
          </a:r>
        </a:p>
      </dgm:t>
    </dgm:pt>
    <dgm:pt modelId="{03FF2A8E-4218-48D5-8860-10E1E3D44D34}" type="parTrans" cxnId="{65A7DC3A-54DA-45FD-A404-024615A60CAE}">
      <dgm:prSet/>
      <dgm:spPr/>
      <dgm:t>
        <a:bodyPr/>
        <a:lstStyle/>
        <a:p>
          <a:endParaRPr lang="en-US"/>
        </a:p>
      </dgm:t>
    </dgm:pt>
    <dgm:pt modelId="{6CB846F9-8717-44BA-9962-98EE30E7AAA7}" type="sibTrans" cxnId="{65A7DC3A-54DA-45FD-A404-024615A60CAE}">
      <dgm:prSet/>
      <dgm:spPr/>
      <dgm:t>
        <a:bodyPr/>
        <a:lstStyle/>
        <a:p>
          <a:endParaRPr lang="en-US"/>
        </a:p>
      </dgm:t>
    </dgm:pt>
    <dgm:pt modelId="{0E9E98D5-D28F-457C-92A0-10421F830A4E}">
      <dgm:prSet phldrT="[Text]"/>
      <dgm:spPr/>
      <dgm:t>
        <a:bodyPr/>
        <a:lstStyle/>
        <a:p>
          <a:r>
            <a:rPr lang="en-US" dirty="0"/>
            <a:t>Office Connects to Provider</a:t>
          </a:r>
        </a:p>
      </dgm:t>
    </dgm:pt>
    <dgm:pt modelId="{795AF8C0-72ED-4ADB-867F-2ACDD2C356E0}" type="parTrans" cxnId="{584013A8-366E-48D3-BE15-A88FEB964519}">
      <dgm:prSet/>
      <dgm:spPr/>
      <dgm:t>
        <a:bodyPr/>
        <a:lstStyle/>
        <a:p>
          <a:endParaRPr lang="en-US"/>
        </a:p>
      </dgm:t>
    </dgm:pt>
    <dgm:pt modelId="{45A30312-3E14-455C-9E41-648A67C15CF8}" type="sibTrans" cxnId="{584013A8-366E-48D3-BE15-A88FEB964519}">
      <dgm:prSet/>
      <dgm:spPr/>
      <dgm:t>
        <a:bodyPr/>
        <a:lstStyle/>
        <a:p>
          <a:endParaRPr lang="en-US"/>
        </a:p>
      </dgm:t>
    </dgm:pt>
    <dgm:pt modelId="{16CDBAE2-3598-4BB9-B306-4C5A382A48B2}">
      <dgm:prSet phldrT="[Text]"/>
      <dgm:spPr/>
      <dgm:t>
        <a:bodyPr/>
        <a:lstStyle/>
        <a:p>
          <a:r>
            <a:rPr lang="en-US" dirty="0"/>
            <a:t>Provider Connects to Client</a:t>
          </a:r>
        </a:p>
      </dgm:t>
    </dgm:pt>
    <dgm:pt modelId="{9B205423-A9C6-4110-92C8-016E79593626}" type="parTrans" cxnId="{9D3283C5-C9A8-4929-8C71-67047076F997}">
      <dgm:prSet/>
      <dgm:spPr/>
      <dgm:t>
        <a:bodyPr/>
        <a:lstStyle/>
        <a:p>
          <a:endParaRPr lang="en-US"/>
        </a:p>
      </dgm:t>
    </dgm:pt>
    <dgm:pt modelId="{26E00614-8928-44CE-B75E-791AB17191E9}" type="sibTrans" cxnId="{9D3283C5-C9A8-4929-8C71-67047076F997}">
      <dgm:prSet/>
      <dgm:spPr/>
      <dgm:t>
        <a:bodyPr/>
        <a:lstStyle/>
        <a:p>
          <a:endParaRPr lang="en-US"/>
        </a:p>
      </dgm:t>
    </dgm:pt>
    <dgm:pt modelId="{801C9C7E-2C1C-44B7-AE76-F2008B84CD21}" type="pres">
      <dgm:prSet presAssocID="{E132737F-E58B-4035-8CA7-D6873392C4D1}" presName="Name0" presStyleCnt="0">
        <dgm:presLayoutVars>
          <dgm:dir/>
          <dgm:resizeHandles val="exact"/>
        </dgm:presLayoutVars>
      </dgm:prSet>
      <dgm:spPr/>
    </dgm:pt>
    <dgm:pt modelId="{627BE074-FC0C-491B-8D64-C032C6A8035A}" type="pres">
      <dgm:prSet presAssocID="{983E6C3F-F10C-4A28-A6BC-D11FDE28192C}" presName="node" presStyleLbl="node1" presStyleIdx="0" presStyleCnt="4">
        <dgm:presLayoutVars>
          <dgm:bulletEnabled val="1"/>
        </dgm:presLayoutVars>
      </dgm:prSet>
      <dgm:spPr/>
    </dgm:pt>
    <dgm:pt modelId="{74360ACB-6B75-4E34-8004-803BD593F97A}" type="pres">
      <dgm:prSet presAssocID="{8D39C848-B81C-4E6F-8AE1-B08B928C21F4}" presName="sibTrans" presStyleLbl="sibTrans2D1" presStyleIdx="0" presStyleCnt="3"/>
      <dgm:spPr/>
    </dgm:pt>
    <dgm:pt modelId="{C247CC9D-9C33-492E-83A7-4FD99D94BE11}" type="pres">
      <dgm:prSet presAssocID="{8D39C848-B81C-4E6F-8AE1-B08B928C21F4}" presName="connectorText" presStyleLbl="sibTrans2D1" presStyleIdx="0" presStyleCnt="3"/>
      <dgm:spPr/>
    </dgm:pt>
    <dgm:pt modelId="{00D64AEA-2A7D-4B01-95A8-A2E977C05CE7}" type="pres">
      <dgm:prSet presAssocID="{CE5CAA02-4C13-4193-B771-D5C032652D09}" presName="node" presStyleLbl="node1" presStyleIdx="1" presStyleCnt="4">
        <dgm:presLayoutVars>
          <dgm:bulletEnabled val="1"/>
        </dgm:presLayoutVars>
      </dgm:prSet>
      <dgm:spPr/>
    </dgm:pt>
    <dgm:pt modelId="{E383B4CB-586D-40DE-BEF1-D42A9EF96E25}" type="pres">
      <dgm:prSet presAssocID="{6CB846F9-8717-44BA-9962-98EE30E7AAA7}" presName="sibTrans" presStyleLbl="sibTrans2D1" presStyleIdx="1" presStyleCnt="3"/>
      <dgm:spPr/>
    </dgm:pt>
    <dgm:pt modelId="{26952066-F79A-4D61-973E-A5001471D332}" type="pres">
      <dgm:prSet presAssocID="{6CB846F9-8717-44BA-9962-98EE30E7AAA7}" presName="connectorText" presStyleLbl="sibTrans2D1" presStyleIdx="1" presStyleCnt="3"/>
      <dgm:spPr/>
    </dgm:pt>
    <dgm:pt modelId="{5B69EFFD-BD50-4CCC-85AF-B33BAF70723A}" type="pres">
      <dgm:prSet presAssocID="{0E9E98D5-D28F-457C-92A0-10421F830A4E}" presName="node" presStyleLbl="node1" presStyleIdx="2" presStyleCnt="4">
        <dgm:presLayoutVars>
          <dgm:bulletEnabled val="1"/>
        </dgm:presLayoutVars>
      </dgm:prSet>
      <dgm:spPr/>
    </dgm:pt>
    <dgm:pt modelId="{F9F6A3D7-E9FF-4ACD-991B-6CA619FAFC24}" type="pres">
      <dgm:prSet presAssocID="{45A30312-3E14-455C-9E41-648A67C15CF8}" presName="sibTrans" presStyleLbl="sibTrans2D1" presStyleIdx="2" presStyleCnt="3"/>
      <dgm:spPr/>
    </dgm:pt>
    <dgm:pt modelId="{153D5251-BCB4-4C6E-A8BB-C5E15B2B3834}" type="pres">
      <dgm:prSet presAssocID="{45A30312-3E14-455C-9E41-648A67C15CF8}" presName="connectorText" presStyleLbl="sibTrans2D1" presStyleIdx="2" presStyleCnt="3"/>
      <dgm:spPr/>
    </dgm:pt>
    <dgm:pt modelId="{2EAB24D8-322E-4F57-9A3B-B6C0DCAC8E4A}" type="pres">
      <dgm:prSet presAssocID="{16CDBAE2-3598-4BB9-B306-4C5A382A48B2}" presName="node" presStyleLbl="node1" presStyleIdx="3" presStyleCnt="4">
        <dgm:presLayoutVars>
          <dgm:bulletEnabled val="1"/>
        </dgm:presLayoutVars>
      </dgm:prSet>
      <dgm:spPr/>
    </dgm:pt>
  </dgm:ptLst>
  <dgm:cxnLst>
    <dgm:cxn modelId="{679F7A0E-5814-44E5-A57F-5327AB04432A}" type="presOf" srcId="{CE5CAA02-4C13-4193-B771-D5C032652D09}" destId="{00D64AEA-2A7D-4B01-95A8-A2E977C05CE7}" srcOrd="0" destOrd="0" presId="urn:microsoft.com/office/officeart/2005/8/layout/process1"/>
    <dgm:cxn modelId="{DF7ECD1F-37FD-496E-AFC2-F67475E78EE5}" type="presOf" srcId="{983E6C3F-F10C-4A28-A6BC-D11FDE28192C}" destId="{627BE074-FC0C-491B-8D64-C032C6A8035A}" srcOrd="0" destOrd="0" presId="urn:microsoft.com/office/officeart/2005/8/layout/process1"/>
    <dgm:cxn modelId="{E394F827-5EF8-4FF4-8055-9BB08CB23A7B}" type="presOf" srcId="{E132737F-E58B-4035-8CA7-D6873392C4D1}" destId="{801C9C7E-2C1C-44B7-AE76-F2008B84CD21}" srcOrd="0" destOrd="0" presId="urn:microsoft.com/office/officeart/2005/8/layout/process1"/>
    <dgm:cxn modelId="{5407AC2B-AD93-4F6D-9E2A-565986299071}" type="presOf" srcId="{45A30312-3E14-455C-9E41-648A67C15CF8}" destId="{F9F6A3D7-E9FF-4ACD-991B-6CA619FAFC24}" srcOrd="0" destOrd="0" presId="urn:microsoft.com/office/officeart/2005/8/layout/process1"/>
    <dgm:cxn modelId="{99647232-DBD7-40EE-91FB-66ABEF7F890C}" srcId="{E132737F-E58B-4035-8CA7-D6873392C4D1}" destId="{983E6C3F-F10C-4A28-A6BC-D11FDE28192C}" srcOrd="0" destOrd="0" parTransId="{935FF2A1-9D86-4F10-8E0B-9A15CE75C06C}" sibTransId="{8D39C848-B81C-4E6F-8AE1-B08B928C21F4}"/>
    <dgm:cxn modelId="{65A7DC3A-54DA-45FD-A404-024615A60CAE}" srcId="{E132737F-E58B-4035-8CA7-D6873392C4D1}" destId="{CE5CAA02-4C13-4193-B771-D5C032652D09}" srcOrd="1" destOrd="0" parTransId="{03FF2A8E-4218-48D5-8860-10E1E3D44D34}" sibTransId="{6CB846F9-8717-44BA-9962-98EE30E7AAA7}"/>
    <dgm:cxn modelId="{0BCD257D-2362-4A18-8A4C-3927B554B86C}" type="presOf" srcId="{45A30312-3E14-455C-9E41-648A67C15CF8}" destId="{153D5251-BCB4-4C6E-A8BB-C5E15B2B3834}" srcOrd="1" destOrd="0" presId="urn:microsoft.com/office/officeart/2005/8/layout/process1"/>
    <dgm:cxn modelId="{89A68C98-DE6A-49D1-B864-7D6FEB07FF3E}" type="presOf" srcId="{6CB846F9-8717-44BA-9962-98EE30E7AAA7}" destId="{E383B4CB-586D-40DE-BEF1-D42A9EF96E25}" srcOrd="0" destOrd="0" presId="urn:microsoft.com/office/officeart/2005/8/layout/process1"/>
    <dgm:cxn modelId="{6C4CE1A7-66B2-4DF6-9C6D-F327948D071D}" type="presOf" srcId="{8D39C848-B81C-4E6F-8AE1-B08B928C21F4}" destId="{74360ACB-6B75-4E34-8004-803BD593F97A}" srcOrd="0" destOrd="0" presId="urn:microsoft.com/office/officeart/2005/8/layout/process1"/>
    <dgm:cxn modelId="{584013A8-366E-48D3-BE15-A88FEB964519}" srcId="{E132737F-E58B-4035-8CA7-D6873392C4D1}" destId="{0E9E98D5-D28F-457C-92A0-10421F830A4E}" srcOrd="2" destOrd="0" parTransId="{795AF8C0-72ED-4ADB-867F-2ACDD2C356E0}" sibTransId="{45A30312-3E14-455C-9E41-648A67C15CF8}"/>
    <dgm:cxn modelId="{9D3283C5-C9A8-4929-8C71-67047076F997}" srcId="{E132737F-E58B-4035-8CA7-D6873392C4D1}" destId="{16CDBAE2-3598-4BB9-B306-4C5A382A48B2}" srcOrd="3" destOrd="0" parTransId="{9B205423-A9C6-4110-92C8-016E79593626}" sibTransId="{26E00614-8928-44CE-B75E-791AB17191E9}"/>
    <dgm:cxn modelId="{B2DDDACB-3706-4D4A-A1CF-A9B1F9CF9BE8}" type="presOf" srcId="{16CDBAE2-3598-4BB9-B306-4C5A382A48B2}" destId="{2EAB24D8-322E-4F57-9A3B-B6C0DCAC8E4A}" srcOrd="0" destOrd="0" presId="urn:microsoft.com/office/officeart/2005/8/layout/process1"/>
    <dgm:cxn modelId="{286DE9D7-A334-4E32-8670-EBFE16E4D7E7}" type="presOf" srcId="{6CB846F9-8717-44BA-9962-98EE30E7AAA7}" destId="{26952066-F79A-4D61-973E-A5001471D332}" srcOrd="1" destOrd="0" presId="urn:microsoft.com/office/officeart/2005/8/layout/process1"/>
    <dgm:cxn modelId="{9C2BF5ED-FF9F-4D12-A831-5642B1B940B6}" type="presOf" srcId="{0E9E98D5-D28F-457C-92A0-10421F830A4E}" destId="{5B69EFFD-BD50-4CCC-85AF-B33BAF70723A}" srcOrd="0" destOrd="0" presId="urn:microsoft.com/office/officeart/2005/8/layout/process1"/>
    <dgm:cxn modelId="{C85618FB-FCBC-4E0E-96F7-4E0B37229D54}" type="presOf" srcId="{8D39C848-B81C-4E6F-8AE1-B08B928C21F4}" destId="{C247CC9D-9C33-492E-83A7-4FD99D94BE11}" srcOrd="1" destOrd="0" presId="urn:microsoft.com/office/officeart/2005/8/layout/process1"/>
    <dgm:cxn modelId="{3CF596A1-EBAF-439A-A0B8-6035D9551F23}" type="presParOf" srcId="{801C9C7E-2C1C-44B7-AE76-F2008B84CD21}" destId="{627BE074-FC0C-491B-8D64-C032C6A8035A}" srcOrd="0" destOrd="0" presId="urn:microsoft.com/office/officeart/2005/8/layout/process1"/>
    <dgm:cxn modelId="{84733CE2-0E92-415F-83DA-874631B5F5BA}" type="presParOf" srcId="{801C9C7E-2C1C-44B7-AE76-F2008B84CD21}" destId="{74360ACB-6B75-4E34-8004-803BD593F97A}" srcOrd="1" destOrd="0" presId="urn:microsoft.com/office/officeart/2005/8/layout/process1"/>
    <dgm:cxn modelId="{3EDF2B4A-598D-454B-B629-8F04B4542016}" type="presParOf" srcId="{74360ACB-6B75-4E34-8004-803BD593F97A}" destId="{C247CC9D-9C33-492E-83A7-4FD99D94BE11}" srcOrd="0" destOrd="0" presId="urn:microsoft.com/office/officeart/2005/8/layout/process1"/>
    <dgm:cxn modelId="{9C39B055-DE84-4C3D-82AB-A185A2CA5ABA}" type="presParOf" srcId="{801C9C7E-2C1C-44B7-AE76-F2008B84CD21}" destId="{00D64AEA-2A7D-4B01-95A8-A2E977C05CE7}" srcOrd="2" destOrd="0" presId="urn:microsoft.com/office/officeart/2005/8/layout/process1"/>
    <dgm:cxn modelId="{25DF8C50-36F6-4A01-88AE-79527CD78359}" type="presParOf" srcId="{801C9C7E-2C1C-44B7-AE76-F2008B84CD21}" destId="{E383B4CB-586D-40DE-BEF1-D42A9EF96E25}" srcOrd="3" destOrd="0" presId="urn:microsoft.com/office/officeart/2005/8/layout/process1"/>
    <dgm:cxn modelId="{7AD71A43-4336-4361-86AA-4F4EBD4DE7F7}" type="presParOf" srcId="{E383B4CB-586D-40DE-BEF1-D42A9EF96E25}" destId="{26952066-F79A-4D61-973E-A5001471D332}" srcOrd="0" destOrd="0" presId="urn:microsoft.com/office/officeart/2005/8/layout/process1"/>
    <dgm:cxn modelId="{05BB5536-DD86-46C6-8C59-BB941F4D9004}" type="presParOf" srcId="{801C9C7E-2C1C-44B7-AE76-F2008B84CD21}" destId="{5B69EFFD-BD50-4CCC-85AF-B33BAF70723A}" srcOrd="4" destOrd="0" presId="urn:microsoft.com/office/officeart/2005/8/layout/process1"/>
    <dgm:cxn modelId="{7605BE89-8078-4220-B87D-0C2785F8D41D}" type="presParOf" srcId="{801C9C7E-2C1C-44B7-AE76-F2008B84CD21}" destId="{F9F6A3D7-E9FF-4ACD-991B-6CA619FAFC24}" srcOrd="5" destOrd="0" presId="urn:microsoft.com/office/officeart/2005/8/layout/process1"/>
    <dgm:cxn modelId="{25C7B5D8-A0B7-4A7A-99F9-D8E8CE762334}" type="presParOf" srcId="{F9F6A3D7-E9FF-4ACD-991B-6CA619FAFC24}" destId="{153D5251-BCB4-4C6E-A8BB-C5E15B2B3834}" srcOrd="0" destOrd="0" presId="urn:microsoft.com/office/officeart/2005/8/layout/process1"/>
    <dgm:cxn modelId="{E79D7E6B-7846-4A33-B8B5-34A5528FB272}" type="presParOf" srcId="{801C9C7E-2C1C-44B7-AE76-F2008B84CD21}" destId="{2EAB24D8-322E-4F57-9A3B-B6C0DCAC8E4A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34C4A2-A20A-43B1-87D0-6298D675DA15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33FDE4-B890-4B9F-B23C-137C793A0B6B}">
      <dsp:nvSpPr>
        <dsp:cNvPr id="0" name=""/>
        <dsp:cNvSpPr/>
      </dsp:nvSpPr>
      <dsp:spPr>
        <a:xfrm>
          <a:off x="0" y="2703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Welcome</a:t>
          </a:r>
        </a:p>
      </dsp:txBody>
      <dsp:txXfrm>
        <a:off x="0" y="2703"/>
        <a:ext cx="6900512" cy="921789"/>
      </dsp:txXfrm>
    </dsp:sp>
    <dsp:sp modelId="{9EE03125-9C8C-4E5B-9941-E6CF8F7806F3}">
      <dsp:nvSpPr>
        <dsp:cNvPr id="0" name=""/>
        <dsp:cNvSpPr/>
      </dsp:nvSpPr>
      <dsp:spPr>
        <a:xfrm>
          <a:off x="0" y="924492"/>
          <a:ext cx="6900512" cy="0"/>
        </a:xfrm>
        <a:prstGeom prst="line">
          <a:avLst/>
        </a:prstGeom>
        <a:solidFill>
          <a:schemeClr val="accent2">
            <a:hueOff val="-289240"/>
            <a:satOff val="-1985"/>
            <a:lumOff val="1020"/>
            <a:alphaOff val="0"/>
          </a:schemeClr>
        </a:solidFill>
        <a:ln w="12700" cap="flat" cmpd="sng" algn="ctr">
          <a:solidFill>
            <a:schemeClr val="accent2">
              <a:hueOff val="-289240"/>
              <a:satOff val="-1985"/>
              <a:lumOff val="102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BA80DB-5AC6-4BFC-A498-23AB4909FB24}">
      <dsp:nvSpPr>
        <dsp:cNvPr id="0" name=""/>
        <dsp:cNvSpPr/>
      </dsp:nvSpPr>
      <dsp:spPr>
        <a:xfrm>
          <a:off x="0" y="924492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Vision &amp; Mission</a:t>
          </a:r>
        </a:p>
      </dsp:txBody>
      <dsp:txXfrm>
        <a:off x="0" y="924492"/>
        <a:ext cx="6900512" cy="921789"/>
      </dsp:txXfrm>
    </dsp:sp>
    <dsp:sp modelId="{47C6B28F-15E8-4641-944D-C82682649C90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2">
            <a:hueOff val="-578480"/>
            <a:satOff val="-3970"/>
            <a:lumOff val="2039"/>
            <a:alphaOff val="0"/>
          </a:schemeClr>
        </a:solidFill>
        <a:ln w="12700" cap="flat" cmpd="sng" algn="ctr">
          <a:solidFill>
            <a:schemeClr val="accent2">
              <a:hueOff val="-578480"/>
              <a:satOff val="-3970"/>
              <a:lumOff val="20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1D0341-3822-47D4-8DD0-93CBCA6EBCE8}">
      <dsp:nvSpPr>
        <dsp:cNvPr id="0" name=""/>
        <dsp:cNvSpPr/>
      </dsp:nvSpPr>
      <dsp:spPr>
        <a:xfrm>
          <a:off x="0" y="1846281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Journey</a:t>
          </a:r>
        </a:p>
      </dsp:txBody>
      <dsp:txXfrm>
        <a:off x="0" y="1846281"/>
        <a:ext cx="6900512" cy="921789"/>
      </dsp:txXfrm>
    </dsp:sp>
    <dsp:sp modelId="{872F04A7-CA21-4EBF-A023-81326E8669C6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2">
            <a:hueOff val="-867720"/>
            <a:satOff val="-5954"/>
            <a:lumOff val="3059"/>
            <a:alphaOff val="0"/>
          </a:schemeClr>
        </a:solidFill>
        <a:ln w="12700" cap="flat" cmpd="sng" algn="ctr">
          <a:solidFill>
            <a:schemeClr val="accent2">
              <a:hueOff val="-867720"/>
              <a:satOff val="-5954"/>
              <a:lumOff val="3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CC2E04-2593-4C4F-8C5B-5EAE7C9B3AF5}">
      <dsp:nvSpPr>
        <dsp:cNvPr id="0" name=""/>
        <dsp:cNvSpPr/>
      </dsp:nvSpPr>
      <dsp:spPr>
        <a:xfrm>
          <a:off x="0" y="2768070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What’s New</a:t>
          </a:r>
        </a:p>
      </dsp:txBody>
      <dsp:txXfrm>
        <a:off x="0" y="2768070"/>
        <a:ext cx="6900512" cy="921789"/>
      </dsp:txXfrm>
    </dsp:sp>
    <dsp:sp modelId="{22CE04BE-69CF-4860-81F9-5DD8E4442F7D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2">
            <a:hueOff val="-1156960"/>
            <a:satOff val="-7939"/>
            <a:lumOff val="4078"/>
            <a:alphaOff val="0"/>
          </a:schemeClr>
        </a:solidFill>
        <a:ln w="12700" cap="flat" cmpd="sng" algn="ctr">
          <a:solidFill>
            <a:schemeClr val="accent2">
              <a:hueOff val="-1156960"/>
              <a:satOff val="-7939"/>
              <a:lumOff val="407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C2D4B9-FF3F-4FC7-BCC4-4E2B56755672}">
      <dsp:nvSpPr>
        <dsp:cNvPr id="0" name=""/>
        <dsp:cNvSpPr/>
      </dsp:nvSpPr>
      <dsp:spPr>
        <a:xfrm>
          <a:off x="0" y="3689859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What’s Ahead</a:t>
          </a:r>
        </a:p>
      </dsp:txBody>
      <dsp:txXfrm>
        <a:off x="0" y="3689859"/>
        <a:ext cx="6900512" cy="921789"/>
      </dsp:txXfrm>
    </dsp:sp>
    <dsp:sp modelId="{AF8B84E4-1984-45E8-A499-6F74598740C8}">
      <dsp:nvSpPr>
        <dsp:cNvPr id="0" name=""/>
        <dsp:cNvSpPr/>
      </dsp:nvSpPr>
      <dsp:spPr>
        <a:xfrm>
          <a:off x="0" y="4611648"/>
          <a:ext cx="6900512" cy="0"/>
        </a:xfrm>
        <a:prstGeom prst="line">
          <a:avLst/>
        </a:prstGeom>
        <a:solidFill>
          <a:schemeClr val="accent2">
            <a:hueOff val="-1446200"/>
            <a:satOff val="-9924"/>
            <a:lumOff val="5098"/>
            <a:alphaOff val="0"/>
          </a:schemeClr>
        </a:solidFill>
        <a:ln w="12700" cap="flat" cmpd="sng" algn="ctr">
          <a:solidFill>
            <a:schemeClr val="accent2">
              <a:hueOff val="-1446200"/>
              <a:satOff val="-9924"/>
              <a:lumOff val="50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20F9D4-2446-4D38-85C6-2F2656627E94}">
      <dsp:nvSpPr>
        <dsp:cNvPr id="0" name=""/>
        <dsp:cNvSpPr/>
      </dsp:nvSpPr>
      <dsp:spPr>
        <a:xfrm>
          <a:off x="0" y="4611648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Lunch</a:t>
          </a:r>
        </a:p>
      </dsp:txBody>
      <dsp:txXfrm>
        <a:off x="0" y="4611648"/>
        <a:ext cx="6900512" cy="92178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7BE074-FC0C-491B-8D64-C032C6A8035A}">
      <dsp:nvSpPr>
        <dsp:cNvPr id="0" name=""/>
        <dsp:cNvSpPr/>
      </dsp:nvSpPr>
      <dsp:spPr>
        <a:xfrm>
          <a:off x="7016" y="0"/>
          <a:ext cx="2097262" cy="59050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Specific Referral</a:t>
          </a:r>
        </a:p>
      </dsp:txBody>
      <dsp:txXfrm>
        <a:off x="24311" y="17295"/>
        <a:ext cx="2062672" cy="555911"/>
      </dsp:txXfrm>
    </dsp:sp>
    <dsp:sp modelId="{74360ACB-6B75-4E34-8004-803BD593F97A}">
      <dsp:nvSpPr>
        <dsp:cNvPr id="0" name=""/>
        <dsp:cNvSpPr/>
      </dsp:nvSpPr>
      <dsp:spPr>
        <a:xfrm>
          <a:off x="2314005" y="35189"/>
          <a:ext cx="444619" cy="5201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2314005" y="139213"/>
        <a:ext cx="311233" cy="312073"/>
      </dsp:txXfrm>
    </dsp:sp>
    <dsp:sp modelId="{00D64AEA-2A7D-4B01-95A8-A2E977C05CE7}">
      <dsp:nvSpPr>
        <dsp:cNvPr id="0" name=""/>
        <dsp:cNvSpPr/>
      </dsp:nvSpPr>
      <dsp:spPr>
        <a:xfrm>
          <a:off x="2943184" y="0"/>
          <a:ext cx="2097262" cy="590501"/>
        </a:xfrm>
        <a:prstGeom prst="roundRect">
          <a:avLst>
            <a:gd name="adj" fmla="val 10000"/>
          </a:avLst>
        </a:prstGeom>
        <a:solidFill>
          <a:schemeClr val="accent2">
            <a:hueOff val="-723100"/>
            <a:satOff val="-4962"/>
            <a:lumOff val="25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Office Notifies Provider</a:t>
          </a:r>
        </a:p>
      </dsp:txBody>
      <dsp:txXfrm>
        <a:off x="2960479" y="17295"/>
        <a:ext cx="2062672" cy="555911"/>
      </dsp:txXfrm>
    </dsp:sp>
    <dsp:sp modelId="{E383B4CB-586D-40DE-BEF1-D42A9EF96E25}">
      <dsp:nvSpPr>
        <dsp:cNvPr id="0" name=""/>
        <dsp:cNvSpPr/>
      </dsp:nvSpPr>
      <dsp:spPr>
        <a:xfrm>
          <a:off x="5250173" y="35189"/>
          <a:ext cx="444619" cy="5201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46200"/>
            <a:satOff val="-9924"/>
            <a:lumOff val="50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5250173" y="139213"/>
        <a:ext cx="311233" cy="312073"/>
      </dsp:txXfrm>
    </dsp:sp>
    <dsp:sp modelId="{2EAB24D8-322E-4F57-9A3B-B6C0DCAC8E4A}">
      <dsp:nvSpPr>
        <dsp:cNvPr id="0" name=""/>
        <dsp:cNvSpPr/>
      </dsp:nvSpPr>
      <dsp:spPr>
        <a:xfrm>
          <a:off x="5879352" y="0"/>
          <a:ext cx="2097262" cy="590501"/>
        </a:xfrm>
        <a:prstGeom prst="roundRect">
          <a:avLst>
            <a:gd name="adj" fmla="val 10000"/>
          </a:avLst>
        </a:prstGeom>
        <a:solidFill>
          <a:schemeClr val="accent2">
            <a:hueOff val="-1446200"/>
            <a:satOff val="-9924"/>
            <a:lumOff val="50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Provider Connects to Client</a:t>
          </a:r>
        </a:p>
      </dsp:txBody>
      <dsp:txXfrm>
        <a:off x="5896647" y="17295"/>
        <a:ext cx="2062672" cy="55591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7BE074-FC0C-491B-8D64-C032C6A8035A}">
      <dsp:nvSpPr>
        <dsp:cNvPr id="0" name=""/>
        <dsp:cNvSpPr/>
      </dsp:nvSpPr>
      <dsp:spPr>
        <a:xfrm>
          <a:off x="3508" y="0"/>
          <a:ext cx="1533964" cy="59050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General Referral</a:t>
          </a:r>
        </a:p>
      </dsp:txBody>
      <dsp:txXfrm>
        <a:off x="20803" y="17295"/>
        <a:ext cx="1499374" cy="555911"/>
      </dsp:txXfrm>
    </dsp:sp>
    <dsp:sp modelId="{74360ACB-6B75-4E34-8004-803BD593F97A}">
      <dsp:nvSpPr>
        <dsp:cNvPr id="0" name=""/>
        <dsp:cNvSpPr/>
      </dsp:nvSpPr>
      <dsp:spPr>
        <a:xfrm>
          <a:off x="1690869" y="105038"/>
          <a:ext cx="325200" cy="3804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1690869" y="181123"/>
        <a:ext cx="227640" cy="228253"/>
      </dsp:txXfrm>
    </dsp:sp>
    <dsp:sp modelId="{00D64AEA-2A7D-4B01-95A8-A2E977C05CE7}">
      <dsp:nvSpPr>
        <dsp:cNvPr id="0" name=""/>
        <dsp:cNvSpPr/>
      </dsp:nvSpPr>
      <dsp:spPr>
        <a:xfrm>
          <a:off x="2151058" y="0"/>
          <a:ext cx="1533964" cy="590501"/>
        </a:xfrm>
        <a:prstGeom prst="roundRect">
          <a:avLst>
            <a:gd name="adj" fmla="val 10000"/>
          </a:avLst>
        </a:prstGeom>
        <a:solidFill>
          <a:schemeClr val="accent5">
            <a:hueOff val="262483"/>
            <a:satOff val="14096"/>
            <a:lumOff val="-50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Office Notifies Provider Group</a:t>
          </a:r>
        </a:p>
      </dsp:txBody>
      <dsp:txXfrm>
        <a:off x="2168353" y="17295"/>
        <a:ext cx="1499374" cy="555911"/>
      </dsp:txXfrm>
    </dsp:sp>
    <dsp:sp modelId="{E383B4CB-586D-40DE-BEF1-D42A9EF96E25}">
      <dsp:nvSpPr>
        <dsp:cNvPr id="0" name=""/>
        <dsp:cNvSpPr/>
      </dsp:nvSpPr>
      <dsp:spPr>
        <a:xfrm>
          <a:off x="3838419" y="105038"/>
          <a:ext cx="325200" cy="3804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393725"/>
            <a:satOff val="21144"/>
            <a:lumOff val="-764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3838419" y="181123"/>
        <a:ext cx="227640" cy="228253"/>
      </dsp:txXfrm>
    </dsp:sp>
    <dsp:sp modelId="{2EAB24D8-322E-4F57-9A3B-B6C0DCAC8E4A}">
      <dsp:nvSpPr>
        <dsp:cNvPr id="0" name=""/>
        <dsp:cNvSpPr/>
      </dsp:nvSpPr>
      <dsp:spPr>
        <a:xfrm>
          <a:off x="4298608" y="0"/>
          <a:ext cx="1533964" cy="590501"/>
        </a:xfrm>
        <a:prstGeom prst="roundRect">
          <a:avLst>
            <a:gd name="adj" fmla="val 10000"/>
          </a:avLst>
        </a:prstGeom>
        <a:solidFill>
          <a:schemeClr val="accent5">
            <a:hueOff val="524966"/>
            <a:satOff val="28192"/>
            <a:lumOff val="-10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Available Provider Responds</a:t>
          </a:r>
        </a:p>
      </dsp:txBody>
      <dsp:txXfrm>
        <a:off x="4315903" y="17295"/>
        <a:ext cx="1499374" cy="555911"/>
      </dsp:txXfrm>
    </dsp:sp>
    <dsp:sp modelId="{9D25BA91-8354-4F91-983C-1D47C7A7CA5D}">
      <dsp:nvSpPr>
        <dsp:cNvPr id="0" name=""/>
        <dsp:cNvSpPr/>
      </dsp:nvSpPr>
      <dsp:spPr>
        <a:xfrm>
          <a:off x="5985969" y="105038"/>
          <a:ext cx="325200" cy="3804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787450"/>
            <a:satOff val="42288"/>
            <a:lumOff val="-1529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5985969" y="181123"/>
        <a:ext cx="227640" cy="228253"/>
      </dsp:txXfrm>
    </dsp:sp>
    <dsp:sp modelId="{3C293982-40B9-477E-853D-4C45771F03AE}">
      <dsp:nvSpPr>
        <dsp:cNvPr id="0" name=""/>
        <dsp:cNvSpPr/>
      </dsp:nvSpPr>
      <dsp:spPr>
        <a:xfrm>
          <a:off x="6446159" y="0"/>
          <a:ext cx="1533964" cy="590501"/>
        </a:xfrm>
        <a:prstGeom prst="roundRect">
          <a:avLst>
            <a:gd name="adj" fmla="val 10000"/>
          </a:avLst>
        </a:prstGeom>
        <a:solidFill>
          <a:schemeClr val="accent5">
            <a:hueOff val="787450"/>
            <a:satOff val="42288"/>
            <a:lumOff val="-15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Referral Assigned to Available Provider</a:t>
          </a:r>
        </a:p>
      </dsp:txBody>
      <dsp:txXfrm>
        <a:off x="6463454" y="17295"/>
        <a:ext cx="1499374" cy="55591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8E0AA6-90C3-4433-8AFC-B219E9095AAF}">
      <dsp:nvSpPr>
        <dsp:cNvPr id="0" name=""/>
        <dsp:cNvSpPr/>
      </dsp:nvSpPr>
      <dsp:spPr>
        <a:xfrm>
          <a:off x="859388" y="26301"/>
          <a:ext cx="1217855" cy="121785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F892B2-DF34-412F-A2D0-369D28047734}">
      <dsp:nvSpPr>
        <dsp:cNvPr id="0" name=""/>
        <dsp:cNvSpPr/>
      </dsp:nvSpPr>
      <dsp:spPr>
        <a:xfrm>
          <a:off x="1115138" y="282051"/>
          <a:ext cx="706356" cy="70635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488C96-34E2-42C4-BF32-6AA9985FF5AF}">
      <dsp:nvSpPr>
        <dsp:cNvPr id="0" name=""/>
        <dsp:cNvSpPr/>
      </dsp:nvSpPr>
      <dsp:spPr>
        <a:xfrm>
          <a:off x="2338212" y="26301"/>
          <a:ext cx="2870659" cy="1217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New Design</a:t>
          </a:r>
        </a:p>
      </dsp:txBody>
      <dsp:txXfrm>
        <a:off x="2338212" y="26301"/>
        <a:ext cx="2870659" cy="1217855"/>
      </dsp:txXfrm>
    </dsp:sp>
    <dsp:sp modelId="{0BA8DFEB-BC3B-44D5-9518-A560E5AFA8FC}">
      <dsp:nvSpPr>
        <dsp:cNvPr id="0" name=""/>
        <dsp:cNvSpPr/>
      </dsp:nvSpPr>
      <dsp:spPr>
        <a:xfrm>
          <a:off x="5709062" y="26301"/>
          <a:ext cx="1217855" cy="121785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4404C8-0292-4DC9-B20B-838880042322}">
      <dsp:nvSpPr>
        <dsp:cNvPr id="0" name=""/>
        <dsp:cNvSpPr/>
      </dsp:nvSpPr>
      <dsp:spPr>
        <a:xfrm>
          <a:off x="5964812" y="282051"/>
          <a:ext cx="706356" cy="70635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5B5DB0-0416-4305-AF2D-1EB21A1CAEE8}">
      <dsp:nvSpPr>
        <dsp:cNvPr id="0" name=""/>
        <dsp:cNvSpPr/>
      </dsp:nvSpPr>
      <dsp:spPr>
        <a:xfrm>
          <a:off x="7187887" y="26301"/>
          <a:ext cx="2870659" cy="1217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License and Insurance Expiration Dates</a:t>
          </a:r>
        </a:p>
      </dsp:txBody>
      <dsp:txXfrm>
        <a:off x="7187887" y="26301"/>
        <a:ext cx="2870659" cy="1217855"/>
      </dsp:txXfrm>
    </dsp:sp>
    <dsp:sp modelId="{C7509223-F04E-4401-A034-80E915DC0E61}">
      <dsp:nvSpPr>
        <dsp:cNvPr id="0" name=""/>
        <dsp:cNvSpPr/>
      </dsp:nvSpPr>
      <dsp:spPr>
        <a:xfrm>
          <a:off x="859388" y="1753811"/>
          <a:ext cx="1217855" cy="121785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F48766-3E29-45A6-B4B8-E330EAC9FA0B}">
      <dsp:nvSpPr>
        <dsp:cNvPr id="0" name=""/>
        <dsp:cNvSpPr/>
      </dsp:nvSpPr>
      <dsp:spPr>
        <a:xfrm>
          <a:off x="1115138" y="2009561"/>
          <a:ext cx="706356" cy="70635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DEE07A-E64A-4F5B-A5CC-4A0366517516}">
      <dsp:nvSpPr>
        <dsp:cNvPr id="0" name=""/>
        <dsp:cNvSpPr/>
      </dsp:nvSpPr>
      <dsp:spPr>
        <a:xfrm>
          <a:off x="2338212" y="1753811"/>
          <a:ext cx="2870659" cy="1217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Client Balance Details</a:t>
          </a:r>
        </a:p>
      </dsp:txBody>
      <dsp:txXfrm>
        <a:off x="2338212" y="1753811"/>
        <a:ext cx="2870659" cy="1217855"/>
      </dsp:txXfrm>
    </dsp:sp>
    <dsp:sp modelId="{E76A87C6-95A9-4ECA-B89E-69F4FE8AE644}">
      <dsp:nvSpPr>
        <dsp:cNvPr id="0" name=""/>
        <dsp:cNvSpPr/>
      </dsp:nvSpPr>
      <dsp:spPr>
        <a:xfrm>
          <a:off x="5709062" y="1753811"/>
          <a:ext cx="1217855" cy="121785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DAAF52-0F1A-4392-B959-0E69533FDB74}">
      <dsp:nvSpPr>
        <dsp:cNvPr id="0" name=""/>
        <dsp:cNvSpPr/>
      </dsp:nvSpPr>
      <dsp:spPr>
        <a:xfrm>
          <a:off x="5964812" y="2009561"/>
          <a:ext cx="706356" cy="70635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465032-402F-4438-AD2F-3A5DE83702EE}">
      <dsp:nvSpPr>
        <dsp:cNvPr id="0" name=""/>
        <dsp:cNvSpPr/>
      </dsp:nvSpPr>
      <dsp:spPr>
        <a:xfrm>
          <a:off x="7187887" y="1753811"/>
          <a:ext cx="2870659" cy="1217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Open Invoice Details</a:t>
          </a:r>
        </a:p>
      </dsp:txBody>
      <dsp:txXfrm>
        <a:off x="7187887" y="1753811"/>
        <a:ext cx="2870659" cy="121785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D60B92-BC25-4E79-BED4-9696CDBD7179}">
      <dsp:nvSpPr>
        <dsp:cNvPr id="0" name=""/>
        <dsp:cNvSpPr/>
      </dsp:nvSpPr>
      <dsp:spPr>
        <a:xfrm>
          <a:off x="0" y="48184"/>
          <a:ext cx="10917935" cy="669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Monthly Zoom Training</a:t>
          </a:r>
        </a:p>
      </dsp:txBody>
      <dsp:txXfrm>
        <a:off x="32670" y="80854"/>
        <a:ext cx="10852595" cy="603900"/>
      </dsp:txXfrm>
    </dsp:sp>
    <dsp:sp modelId="{F250ECA6-1969-4C59-8D68-6C989AAFC00C}">
      <dsp:nvSpPr>
        <dsp:cNvPr id="0" name=""/>
        <dsp:cNvSpPr/>
      </dsp:nvSpPr>
      <dsp:spPr>
        <a:xfrm>
          <a:off x="0" y="792304"/>
          <a:ext cx="10917935" cy="669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Online Knowledge Base Articles</a:t>
          </a:r>
        </a:p>
      </dsp:txBody>
      <dsp:txXfrm>
        <a:off x="32670" y="824974"/>
        <a:ext cx="10852595" cy="603900"/>
      </dsp:txXfrm>
    </dsp:sp>
    <dsp:sp modelId="{6A05D171-AF32-40E1-A140-19159810484E}">
      <dsp:nvSpPr>
        <dsp:cNvPr id="0" name=""/>
        <dsp:cNvSpPr/>
      </dsp:nvSpPr>
      <dsp:spPr>
        <a:xfrm>
          <a:off x="0" y="1536424"/>
          <a:ext cx="10917935" cy="669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How To Documents</a:t>
          </a:r>
        </a:p>
      </dsp:txBody>
      <dsp:txXfrm>
        <a:off x="32670" y="1569094"/>
        <a:ext cx="10852595" cy="603900"/>
      </dsp:txXfrm>
    </dsp:sp>
    <dsp:sp modelId="{F0808F34-9BD3-439E-97F8-B26951EDD8B1}">
      <dsp:nvSpPr>
        <dsp:cNvPr id="0" name=""/>
        <dsp:cNvSpPr/>
      </dsp:nvSpPr>
      <dsp:spPr>
        <a:xfrm>
          <a:off x="0" y="2280544"/>
          <a:ext cx="10917935" cy="669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How To Videos</a:t>
          </a:r>
        </a:p>
      </dsp:txBody>
      <dsp:txXfrm>
        <a:off x="32670" y="2313214"/>
        <a:ext cx="10852595" cy="60390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DC4B06-19BF-4F4A-AE98-3B6576237BCF}">
      <dsp:nvSpPr>
        <dsp:cNvPr id="0" name=""/>
        <dsp:cNvSpPr/>
      </dsp:nvSpPr>
      <dsp:spPr>
        <a:xfrm rot="5400000">
          <a:off x="-822800" y="1615527"/>
          <a:ext cx="1776994" cy="125488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EC5A38-2ACA-4C12-BF02-4148563443C1}">
      <dsp:nvSpPr>
        <dsp:cNvPr id="0" name=""/>
        <dsp:cNvSpPr/>
      </dsp:nvSpPr>
      <dsp:spPr>
        <a:xfrm>
          <a:off x="2952" y="2566769"/>
          <a:ext cx="1568611" cy="592331"/>
        </a:xfrm>
        <a:prstGeom prst="homePlate">
          <a:avLst>
            <a:gd name="adj" fmla="val 2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190500" rIns="95250" bIns="1905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2024</a:t>
          </a:r>
        </a:p>
      </dsp:txBody>
      <dsp:txXfrm>
        <a:off x="2952" y="2566769"/>
        <a:ext cx="1494570" cy="592331"/>
      </dsp:txXfrm>
    </dsp:sp>
    <dsp:sp modelId="{4AFCB663-CBA2-4093-8E37-915C66D73E0C}">
      <dsp:nvSpPr>
        <dsp:cNvPr id="0" name=""/>
        <dsp:cNvSpPr/>
      </dsp:nvSpPr>
      <dsp:spPr>
        <a:xfrm>
          <a:off x="128441" y="865068"/>
          <a:ext cx="1273712" cy="1196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8 Locations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16 Offices</a:t>
          </a:r>
        </a:p>
      </dsp:txBody>
      <dsp:txXfrm>
        <a:off x="128441" y="865068"/>
        <a:ext cx="1273712" cy="1196952"/>
      </dsp:txXfrm>
    </dsp:sp>
    <dsp:sp modelId="{BFA56FCA-8197-48B3-A7D3-53614C4D1388}">
      <dsp:nvSpPr>
        <dsp:cNvPr id="0" name=""/>
        <dsp:cNvSpPr/>
      </dsp:nvSpPr>
      <dsp:spPr>
        <a:xfrm rot="5400000">
          <a:off x="667380" y="1615527"/>
          <a:ext cx="1776994" cy="125488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241033"/>
              <a:satOff val="-1654"/>
              <a:lumOff val="85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6BB0E5-12EE-4490-8315-5AD87F17328D}">
      <dsp:nvSpPr>
        <dsp:cNvPr id="0" name=""/>
        <dsp:cNvSpPr/>
      </dsp:nvSpPr>
      <dsp:spPr>
        <a:xfrm>
          <a:off x="1493133" y="2566769"/>
          <a:ext cx="1568611" cy="592331"/>
        </a:xfrm>
        <a:prstGeom prst="chevron">
          <a:avLst>
            <a:gd name="adj" fmla="val 25000"/>
          </a:avLst>
        </a:prstGeom>
        <a:solidFill>
          <a:schemeClr val="accent2">
            <a:hueOff val="-241033"/>
            <a:satOff val="-1654"/>
            <a:lumOff val="850"/>
            <a:alphaOff val="0"/>
          </a:schemeClr>
        </a:solidFill>
        <a:ln w="12700" cap="flat" cmpd="sng" algn="ctr">
          <a:solidFill>
            <a:schemeClr val="accent2">
              <a:hueOff val="-241033"/>
              <a:satOff val="-1654"/>
              <a:lumOff val="85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190500" rIns="95250" bIns="1905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2024</a:t>
          </a:r>
        </a:p>
      </dsp:txBody>
      <dsp:txXfrm>
        <a:off x="1641216" y="2566769"/>
        <a:ext cx="1272445" cy="592331"/>
      </dsp:txXfrm>
    </dsp:sp>
    <dsp:sp modelId="{7EE4370D-03F8-4BE0-84D2-11027F49FB3A}">
      <dsp:nvSpPr>
        <dsp:cNvPr id="0" name=""/>
        <dsp:cNvSpPr/>
      </dsp:nvSpPr>
      <dsp:spPr>
        <a:xfrm>
          <a:off x="1618621" y="865068"/>
          <a:ext cx="1273712" cy="1196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40 Providers</a:t>
          </a:r>
        </a:p>
      </dsp:txBody>
      <dsp:txXfrm>
        <a:off x="1618621" y="865068"/>
        <a:ext cx="1273712" cy="1196952"/>
      </dsp:txXfrm>
    </dsp:sp>
    <dsp:sp modelId="{4788CA55-FA21-4310-AAF7-8F9D6BFA4A02}">
      <dsp:nvSpPr>
        <dsp:cNvPr id="0" name=""/>
        <dsp:cNvSpPr/>
      </dsp:nvSpPr>
      <dsp:spPr>
        <a:xfrm rot="5400000">
          <a:off x="2157561" y="1615527"/>
          <a:ext cx="1776994" cy="125488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482067"/>
              <a:satOff val="-3308"/>
              <a:lumOff val="169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AFB699-D767-448A-9A09-AC2841CE65E2}">
      <dsp:nvSpPr>
        <dsp:cNvPr id="0" name=""/>
        <dsp:cNvSpPr/>
      </dsp:nvSpPr>
      <dsp:spPr>
        <a:xfrm>
          <a:off x="2983313" y="2566769"/>
          <a:ext cx="1568611" cy="592331"/>
        </a:xfrm>
        <a:prstGeom prst="chevron">
          <a:avLst>
            <a:gd name="adj" fmla="val 25000"/>
          </a:avLst>
        </a:prstGeom>
        <a:solidFill>
          <a:schemeClr val="accent2">
            <a:hueOff val="-482067"/>
            <a:satOff val="-3308"/>
            <a:lumOff val="1699"/>
            <a:alphaOff val="0"/>
          </a:schemeClr>
        </a:solidFill>
        <a:ln w="12700" cap="flat" cmpd="sng" algn="ctr">
          <a:solidFill>
            <a:schemeClr val="accent2">
              <a:hueOff val="-482067"/>
              <a:satOff val="-3308"/>
              <a:lumOff val="169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190500" rIns="95250" bIns="1905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2024</a:t>
          </a:r>
        </a:p>
      </dsp:txBody>
      <dsp:txXfrm>
        <a:off x="3131396" y="2566769"/>
        <a:ext cx="1272445" cy="592331"/>
      </dsp:txXfrm>
    </dsp:sp>
    <dsp:sp modelId="{872C1B58-A993-448F-8A61-A958510DECEB}">
      <dsp:nvSpPr>
        <dsp:cNvPr id="0" name=""/>
        <dsp:cNvSpPr/>
      </dsp:nvSpPr>
      <dsp:spPr>
        <a:xfrm>
          <a:off x="3108802" y="865068"/>
          <a:ext cx="1273712" cy="1196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Private Equity Offering</a:t>
          </a:r>
        </a:p>
      </dsp:txBody>
      <dsp:txXfrm>
        <a:off x="3108802" y="865068"/>
        <a:ext cx="1273712" cy="1196952"/>
      </dsp:txXfrm>
    </dsp:sp>
    <dsp:sp modelId="{9A2C3EE1-7662-48C8-BFAD-9606290888C0}">
      <dsp:nvSpPr>
        <dsp:cNvPr id="0" name=""/>
        <dsp:cNvSpPr/>
      </dsp:nvSpPr>
      <dsp:spPr>
        <a:xfrm rot="5400000">
          <a:off x="3647741" y="1615527"/>
          <a:ext cx="1776994" cy="125488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3100"/>
              <a:satOff val="-4962"/>
              <a:lumOff val="254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FEC78D-C572-4D40-B62C-ADD518F1D9B5}">
      <dsp:nvSpPr>
        <dsp:cNvPr id="0" name=""/>
        <dsp:cNvSpPr/>
      </dsp:nvSpPr>
      <dsp:spPr>
        <a:xfrm>
          <a:off x="4473494" y="2566769"/>
          <a:ext cx="1568611" cy="592331"/>
        </a:xfrm>
        <a:prstGeom prst="chevron">
          <a:avLst>
            <a:gd name="adj" fmla="val 25000"/>
          </a:avLst>
        </a:prstGeom>
        <a:solidFill>
          <a:schemeClr val="accent2">
            <a:hueOff val="-723100"/>
            <a:satOff val="-4962"/>
            <a:lumOff val="2549"/>
            <a:alphaOff val="0"/>
          </a:schemeClr>
        </a:solidFill>
        <a:ln w="12700" cap="flat" cmpd="sng" algn="ctr">
          <a:solidFill>
            <a:schemeClr val="accent2">
              <a:hueOff val="-723100"/>
              <a:satOff val="-4962"/>
              <a:lumOff val="254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190500" rIns="95250" bIns="1905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2025</a:t>
          </a:r>
        </a:p>
      </dsp:txBody>
      <dsp:txXfrm>
        <a:off x="4621577" y="2566769"/>
        <a:ext cx="1272445" cy="592331"/>
      </dsp:txXfrm>
    </dsp:sp>
    <dsp:sp modelId="{F7014DD0-18B3-42FD-A219-069915A48BE6}">
      <dsp:nvSpPr>
        <dsp:cNvPr id="0" name=""/>
        <dsp:cNvSpPr/>
      </dsp:nvSpPr>
      <dsp:spPr>
        <a:xfrm>
          <a:off x="4598983" y="865068"/>
          <a:ext cx="1273712" cy="1196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5 States </a:t>
          </a:r>
        </a:p>
      </dsp:txBody>
      <dsp:txXfrm>
        <a:off x="4598983" y="865068"/>
        <a:ext cx="1273712" cy="1196952"/>
      </dsp:txXfrm>
    </dsp:sp>
    <dsp:sp modelId="{8D3FE2C5-324F-4EF2-A154-1E0F207DE194}">
      <dsp:nvSpPr>
        <dsp:cNvPr id="0" name=""/>
        <dsp:cNvSpPr/>
      </dsp:nvSpPr>
      <dsp:spPr>
        <a:xfrm rot="5400000">
          <a:off x="5137922" y="1615527"/>
          <a:ext cx="1776994" cy="125488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964133"/>
              <a:satOff val="-6616"/>
              <a:lumOff val="339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4A0B72-4396-4EE6-8F39-BC2F0E407746}">
      <dsp:nvSpPr>
        <dsp:cNvPr id="0" name=""/>
        <dsp:cNvSpPr/>
      </dsp:nvSpPr>
      <dsp:spPr>
        <a:xfrm>
          <a:off x="5963675" y="2566769"/>
          <a:ext cx="1568611" cy="592331"/>
        </a:xfrm>
        <a:prstGeom prst="chevron">
          <a:avLst>
            <a:gd name="adj" fmla="val 25000"/>
          </a:avLst>
        </a:prstGeom>
        <a:solidFill>
          <a:schemeClr val="accent2">
            <a:hueOff val="-964133"/>
            <a:satOff val="-6616"/>
            <a:lumOff val="3399"/>
            <a:alphaOff val="0"/>
          </a:schemeClr>
        </a:solidFill>
        <a:ln w="12700" cap="flat" cmpd="sng" algn="ctr">
          <a:solidFill>
            <a:schemeClr val="accent2">
              <a:hueOff val="-964133"/>
              <a:satOff val="-6616"/>
              <a:lumOff val="339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190500" rIns="95250" bIns="1905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2025</a:t>
          </a:r>
        </a:p>
      </dsp:txBody>
      <dsp:txXfrm>
        <a:off x="6111758" y="2566769"/>
        <a:ext cx="1272445" cy="592331"/>
      </dsp:txXfrm>
    </dsp:sp>
    <dsp:sp modelId="{A21E7A02-363D-4059-BDA8-EB1221138555}">
      <dsp:nvSpPr>
        <dsp:cNvPr id="0" name=""/>
        <dsp:cNvSpPr/>
      </dsp:nvSpPr>
      <dsp:spPr>
        <a:xfrm>
          <a:off x="6089163" y="865068"/>
          <a:ext cx="1273712" cy="1196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15 Locations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35 Offices</a:t>
          </a:r>
        </a:p>
      </dsp:txBody>
      <dsp:txXfrm>
        <a:off x="6089163" y="865068"/>
        <a:ext cx="1273712" cy="1196952"/>
      </dsp:txXfrm>
    </dsp:sp>
    <dsp:sp modelId="{7DD16ED7-99CC-4BED-AF57-14CF0FF894CC}">
      <dsp:nvSpPr>
        <dsp:cNvPr id="0" name=""/>
        <dsp:cNvSpPr/>
      </dsp:nvSpPr>
      <dsp:spPr>
        <a:xfrm rot="5400000">
          <a:off x="6628103" y="1615527"/>
          <a:ext cx="1776994" cy="125488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205167"/>
              <a:satOff val="-8270"/>
              <a:lumOff val="42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56B7D2-56A3-47D6-91FF-675212489960}">
      <dsp:nvSpPr>
        <dsp:cNvPr id="0" name=""/>
        <dsp:cNvSpPr/>
      </dsp:nvSpPr>
      <dsp:spPr>
        <a:xfrm>
          <a:off x="7453855" y="2566769"/>
          <a:ext cx="1568611" cy="592331"/>
        </a:xfrm>
        <a:prstGeom prst="chevron">
          <a:avLst>
            <a:gd name="adj" fmla="val 25000"/>
          </a:avLst>
        </a:prstGeom>
        <a:solidFill>
          <a:schemeClr val="accent2">
            <a:hueOff val="-1205167"/>
            <a:satOff val="-8270"/>
            <a:lumOff val="4248"/>
            <a:alphaOff val="0"/>
          </a:schemeClr>
        </a:solidFill>
        <a:ln w="12700" cap="flat" cmpd="sng" algn="ctr">
          <a:solidFill>
            <a:schemeClr val="accent2">
              <a:hueOff val="-1205167"/>
              <a:satOff val="-8270"/>
              <a:lumOff val="42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190500" rIns="95250" bIns="1905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2025</a:t>
          </a:r>
        </a:p>
      </dsp:txBody>
      <dsp:txXfrm>
        <a:off x="7601938" y="2566769"/>
        <a:ext cx="1272445" cy="592331"/>
      </dsp:txXfrm>
    </dsp:sp>
    <dsp:sp modelId="{91DA5E2B-BB3F-46CF-8F8B-383C28C9B996}">
      <dsp:nvSpPr>
        <dsp:cNvPr id="0" name=""/>
        <dsp:cNvSpPr/>
      </dsp:nvSpPr>
      <dsp:spPr>
        <a:xfrm>
          <a:off x="7579344" y="865068"/>
          <a:ext cx="1273712" cy="1196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50+ Providers</a:t>
          </a:r>
        </a:p>
      </dsp:txBody>
      <dsp:txXfrm>
        <a:off x="7579344" y="865068"/>
        <a:ext cx="1273712" cy="1196952"/>
      </dsp:txXfrm>
    </dsp:sp>
    <dsp:sp modelId="{2FB67AFD-D8F6-4BF5-B183-2F9B03CACA2F}">
      <dsp:nvSpPr>
        <dsp:cNvPr id="0" name=""/>
        <dsp:cNvSpPr/>
      </dsp:nvSpPr>
      <dsp:spPr>
        <a:xfrm rot="5400000">
          <a:off x="8118283" y="1615527"/>
          <a:ext cx="1776994" cy="125488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46200"/>
              <a:satOff val="-9924"/>
              <a:lumOff val="50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B791BE-B34C-4B30-BBCA-BCBD9EE64305}">
      <dsp:nvSpPr>
        <dsp:cNvPr id="0" name=""/>
        <dsp:cNvSpPr/>
      </dsp:nvSpPr>
      <dsp:spPr>
        <a:xfrm>
          <a:off x="8944036" y="2566769"/>
          <a:ext cx="1568611" cy="592331"/>
        </a:xfrm>
        <a:prstGeom prst="chevron">
          <a:avLst>
            <a:gd name="adj" fmla="val 25000"/>
          </a:avLst>
        </a:prstGeom>
        <a:solidFill>
          <a:schemeClr val="accent2">
            <a:hueOff val="-1446200"/>
            <a:satOff val="-9924"/>
            <a:lumOff val="5098"/>
            <a:alphaOff val="0"/>
          </a:schemeClr>
        </a:solidFill>
        <a:ln w="12700" cap="flat" cmpd="sng" algn="ctr">
          <a:solidFill>
            <a:schemeClr val="accent2">
              <a:hueOff val="-1446200"/>
              <a:satOff val="-9924"/>
              <a:lumOff val="50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190500" rIns="95250" bIns="1905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2025</a:t>
          </a:r>
        </a:p>
      </dsp:txBody>
      <dsp:txXfrm>
        <a:off x="9092119" y="2566769"/>
        <a:ext cx="1272445" cy="592331"/>
      </dsp:txXfrm>
    </dsp:sp>
    <dsp:sp modelId="{D7C043DE-DDF6-4C08-B98D-82AA7C4A9524}">
      <dsp:nvSpPr>
        <dsp:cNvPr id="0" name=""/>
        <dsp:cNvSpPr/>
      </dsp:nvSpPr>
      <dsp:spPr>
        <a:xfrm>
          <a:off x="9069525" y="865068"/>
          <a:ext cx="1273712" cy="1196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Franchise Program</a:t>
          </a:r>
        </a:p>
      </dsp:txBody>
      <dsp:txXfrm>
        <a:off x="9069525" y="865068"/>
        <a:ext cx="1273712" cy="11969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F65495-471E-4186-B1BF-D8E849DCCE52}">
      <dsp:nvSpPr>
        <dsp:cNvPr id="0" name=""/>
        <dsp:cNvSpPr/>
      </dsp:nvSpPr>
      <dsp:spPr>
        <a:xfrm>
          <a:off x="408711" y="969328"/>
          <a:ext cx="1616362" cy="1412904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No Office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1 Provider</a:t>
          </a:r>
        </a:p>
      </dsp:txBody>
      <dsp:txXfrm>
        <a:off x="812802" y="1181264"/>
        <a:ext cx="787977" cy="989032"/>
      </dsp:txXfrm>
    </dsp:sp>
    <dsp:sp modelId="{389CC3BA-EE73-452A-8AC6-32D4479FB6FE}">
      <dsp:nvSpPr>
        <dsp:cNvPr id="0" name=""/>
        <dsp:cNvSpPr/>
      </dsp:nvSpPr>
      <dsp:spPr>
        <a:xfrm>
          <a:off x="4621" y="1271690"/>
          <a:ext cx="808181" cy="8081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2019</a:t>
          </a:r>
        </a:p>
      </dsp:txBody>
      <dsp:txXfrm>
        <a:off x="122976" y="1390045"/>
        <a:ext cx="571471" cy="571471"/>
      </dsp:txXfrm>
    </dsp:sp>
    <dsp:sp modelId="{48B43D2A-FC1D-4FF3-B918-7E3D7BD500C5}">
      <dsp:nvSpPr>
        <dsp:cNvPr id="0" name=""/>
        <dsp:cNvSpPr/>
      </dsp:nvSpPr>
      <dsp:spPr>
        <a:xfrm>
          <a:off x="2530187" y="969328"/>
          <a:ext cx="1616362" cy="1412904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1 Location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1 Office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1 Provider</a:t>
          </a:r>
        </a:p>
      </dsp:txBody>
      <dsp:txXfrm>
        <a:off x="2934278" y="1181264"/>
        <a:ext cx="787977" cy="989032"/>
      </dsp:txXfrm>
    </dsp:sp>
    <dsp:sp modelId="{5BA72083-0BCC-4405-B3F7-10E8972526AB}">
      <dsp:nvSpPr>
        <dsp:cNvPr id="0" name=""/>
        <dsp:cNvSpPr/>
      </dsp:nvSpPr>
      <dsp:spPr>
        <a:xfrm>
          <a:off x="2126097" y="1271690"/>
          <a:ext cx="808181" cy="8081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2020</a:t>
          </a:r>
        </a:p>
      </dsp:txBody>
      <dsp:txXfrm>
        <a:off x="2244452" y="1390045"/>
        <a:ext cx="571471" cy="571471"/>
      </dsp:txXfrm>
    </dsp:sp>
    <dsp:sp modelId="{E041C481-F73E-4486-81C8-1CB32201797E}">
      <dsp:nvSpPr>
        <dsp:cNvPr id="0" name=""/>
        <dsp:cNvSpPr/>
      </dsp:nvSpPr>
      <dsp:spPr>
        <a:xfrm>
          <a:off x="4651663" y="969328"/>
          <a:ext cx="1616362" cy="1412904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1 Location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 2 Offices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3 Providers</a:t>
          </a:r>
        </a:p>
      </dsp:txBody>
      <dsp:txXfrm>
        <a:off x="5055754" y="1181264"/>
        <a:ext cx="787977" cy="989032"/>
      </dsp:txXfrm>
    </dsp:sp>
    <dsp:sp modelId="{AB234EC8-7A88-46C0-994E-729732F1EF48}">
      <dsp:nvSpPr>
        <dsp:cNvPr id="0" name=""/>
        <dsp:cNvSpPr/>
      </dsp:nvSpPr>
      <dsp:spPr>
        <a:xfrm>
          <a:off x="4247573" y="1271690"/>
          <a:ext cx="808181" cy="8081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2021</a:t>
          </a:r>
        </a:p>
      </dsp:txBody>
      <dsp:txXfrm>
        <a:off x="4365928" y="1390045"/>
        <a:ext cx="571471" cy="571471"/>
      </dsp:txXfrm>
    </dsp:sp>
    <dsp:sp modelId="{ED03D989-4DAB-4B86-BBD3-590EE8D9D904}">
      <dsp:nvSpPr>
        <dsp:cNvPr id="0" name=""/>
        <dsp:cNvSpPr/>
      </dsp:nvSpPr>
      <dsp:spPr>
        <a:xfrm>
          <a:off x="6773140" y="969328"/>
          <a:ext cx="1616362" cy="1412904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1 Location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4 Offices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9 Providers</a:t>
          </a:r>
        </a:p>
      </dsp:txBody>
      <dsp:txXfrm>
        <a:off x="7177230" y="1181264"/>
        <a:ext cx="787977" cy="989032"/>
      </dsp:txXfrm>
    </dsp:sp>
    <dsp:sp modelId="{BB66F824-68EE-4F5B-8719-F27810EE57FC}">
      <dsp:nvSpPr>
        <dsp:cNvPr id="0" name=""/>
        <dsp:cNvSpPr/>
      </dsp:nvSpPr>
      <dsp:spPr>
        <a:xfrm>
          <a:off x="6369049" y="1271690"/>
          <a:ext cx="808181" cy="8081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2022</a:t>
          </a:r>
        </a:p>
      </dsp:txBody>
      <dsp:txXfrm>
        <a:off x="6487404" y="1390045"/>
        <a:ext cx="571471" cy="571471"/>
      </dsp:txXfrm>
    </dsp:sp>
    <dsp:sp modelId="{45AA3953-593C-4587-B115-9D7B2B59E0F7}">
      <dsp:nvSpPr>
        <dsp:cNvPr id="0" name=""/>
        <dsp:cNvSpPr/>
      </dsp:nvSpPr>
      <dsp:spPr>
        <a:xfrm>
          <a:off x="8894616" y="969328"/>
          <a:ext cx="1616362" cy="1412904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3 Locations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6 Offices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26 Providers</a:t>
          </a:r>
        </a:p>
      </dsp:txBody>
      <dsp:txXfrm>
        <a:off x="9298706" y="1181264"/>
        <a:ext cx="787977" cy="989032"/>
      </dsp:txXfrm>
    </dsp:sp>
    <dsp:sp modelId="{09F9AC02-2193-4838-844F-ACDC4C1B87A9}">
      <dsp:nvSpPr>
        <dsp:cNvPr id="0" name=""/>
        <dsp:cNvSpPr/>
      </dsp:nvSpPr>
      <dsp:spPr>
        <a:xfrm>
          <a:off x="8490525" y="1271690"/>
          <a:ext cx="808181" cy="8081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2023</a:t>
          </a:r>
        </a:p>
      </dsp:txBody>
      <dsp:txXfrm>
        <a:off x="8608880" y="1390045"/>
        <a:ext cx="571471" cy="5714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241B7A-C097-4CCC-A14C-29ED84CC9BFE}">
      <dsp:nvSpPr>
        <dsp:cNvPr id="0" name=""/>
        <dsp:cNvSpPr/>
      </dsp:nvSpPr>
      <dsp:spPr>
        <a:xfrm>
          <a:off x="1566045" y="0"/>
          <a:ext cx="7840709" cy="4119172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6040" tIns="16510" rIns="3302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Launch PCG Education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Enhanced Marketing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Simplified Billing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Client Referrals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Enhanced Compensation Reports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/>
            <a:t>New </a:t>
          </a:r>
          <a:r>
            <a:rPr lang="en-US" sz="2600" kern="1200" dirty="0"/>
            <a:t>Training Resources</a:t>
          </a:r>
        </a:p>
      </dsp:txBody>
      <dsp:txXfrm>
        <a:off x="3526222" y="617876"/>
        <a:ext cx="4438821" cy="2883420"/>
      </dsp:txXfrm>
    </dsp:sp>
    <dsp:sp modelId="{0C2FD480-B6CB-49DC-94F5-A025C51B8799}">
      <dsp:nvSpPr>
        <dsp:cNvPr id="0" name=""/>
        <dsp:cNvSpPr/>
      </dsp:nvSpPr>
      <dsp:spPr>
        <a:xfrm>
          <a:off x="416636" y="847008"/>
          <a:ext cx="2356166" cy="235616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735" tIns="38735" rIns="38735" bIns="38735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100" kern="1200" dirty="0"/>
            <a:t>2023</a:t>
          </a:r>
        </a:p>
      </dsp:txBody>
      <dsp:txXfrm>
        <a:off x="761689" y="1192061"/>
        <a:ext cx="1666060" cy="16660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8E3AB3-3CEF-479E-ABB2-AEA4908D027A}">
      <dsp:nvSpPr>
        <dsp:cNvPr id="0" name=""/>
        <dsp:cNvSpPr/>
      </dsp:nvSpPr>
      <dsp:spPr>
        <a:xfrm rot="16200000">
          <a:off x="991890" y="-990557"/>
          <a:ext cx="1484048" cy="3465164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0" rIns="162719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Accounts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8</a:t>
          </a:r>
        </a:p>
      </dsp:txBody>
      <dsp:txXfrm rot="5400000">
        <a:off x="1332" y="296811"/>
        <a:ext cx="3465164" cy="890428"/>
      </dsp:txXfrm>
    </dsp:sp>
    <dsp:sp modelId="{B714C189-B46D-46B6-9497-BB477B68A311}">
      <dsp:nvSpPr>
        <dsp:cNvPr id="0" name=""/>
        <dsp:cNvSpPr/>
      </dsp:nvSpPr>
      <dsp:spPr>
        <a:xfrm rot="16200000">
          <a:off x="4716942" y="-990557"/>
          <a:ext cx="1484048" cy="3465164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0" rIns="162719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Posts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20 /Month</a:t>
          </a:r>
        </a:p>
      </dsp:txBody>
      <dsp:txXfrm rot="5400000">
        <a:off x="3726384" y="296811"/>
        <a:ext cx="3465164" cy="890428"/>
      </dsp:txXfrm>
    </dsp:sp>
    <dsp:sp modelId="{0FB964E7-2D2A-45E3-A624-65FACB70E008}">
      <dsp:nvSpPr>
        <dsp:cNvPr id="0" name=""/>
        <dsp:cNvSpPr/>
      </dsp:nvSpPr>
      <dsp:spPr>
        <a:xfrm rot="16200000">
          <a:off x="8441995" y="-990557"/>
          <a:ext cx="1484048" cy="3465164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0" rIns="162719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Followers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2500+</a:t>
          </a:r>
        </a:p>
      </dsp:txBody>
      <dsp:txXfrm rot="5400000">
        <a:off x="7451437" y="296811"/>
        <a:ext cx="3465164" cy="8904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1CB8D8-1F0E-4989-AE7F-5D588FD5DD68}">
      <dsp:nvSpPr>
        <dsp:cNvPr id="0" name=""/>
        <dsp:cNvSpPr/>
      </dsp:nvSpPr>
      <dsp:spPr>
        <a:xfrm>
          <a:off x="2141148" y="388032"/>
          <a:ext cx="1066441" cy="106644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5E94BC-829B-4584-98A8-BD1DCC6DBF0F}">
      <dsp:nvSpPr>
        <dsp:cNvPr id="0" name=""/>
        <dsp:cNvSpPr/>
      </dsp:nvSpPr>
      <dsp:spPr>
        <a:xfrm>
          <a:off x="1489433" y="1769799"/>
          <a:ext cx="236987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Plain Language Descriptions</a:t>
          </a:r>
        </a:p>
      </dsp:txBody>
      <dsp:txXfrm>
        <a:off x="1489433" y="1769799"/>
        <a:ext cx="2369870" cy="720000"/>
      </dsp:txXfrm>
    </dsp:sp>
    <dsp:sp modelId="{53E13FD7-6052-49AA-8062-A5F350EC7190}">
      <dsp:nvSpPr>
        <dsp:cNvPr id="0" name=""/>
        <dsp:cNvSpPr/>
      </dsp:nvSpPr>
      <dsp:spPr>
        <a:xfrm>
          <a:off x="4925746" y="388032"/>
          <a:ext cx="1066441" cy="106644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2FA050-4660-451C-8AFF-01EC59C5E6FA}">
      <dsp:nvSpPr>
        <dsp:cNvPr id="0" name=""/>
        <dsp:cNvSpPr/>
      </dsp:nvSpPr>
      <dsp:spPr>
        <a:xfrm>
          <a:off x="4274032" y="1769799"/>
          <a:ext cx="236987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Fewer Choices </a:t>
          </a:r>
        </a:p>
      </dsp:txBody>
      <dsp:txXfrm>
        <a:off x="4274032" y="1769799"/>
        <a:ext cx="2369870" cy="720000"/>
      </dsp:txXfrm>
    </dsp:sp>
    <dsp:sp modelId="{4F95F78D-BA40-4E6A-9686-24547C6C3EE8}">
      <dsp:nvSpPr>
        <dsp:cNvPr id="0" name=""/>
        <dsp:cNvSpPr/>
      </dsp:nvSpPr>
      <dsp:spPr>
        <a:xfrm>
          <a:off x="7710344" y="388032"/>
          <a:ext cx="1066441" cy="106644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E37C9E-CD69-468D-AB15-41EDC35850A7}">
      <dsp:nvSpPr>
        <dsp:cNvPr id="0" name=""/>
        <dsp:cNvSpPr/>
      </dsp:nvSpPr>
      <dsp:spPr>
        <a:xfrm>
          <a:off x="7058630" y="1769799"/>
          <a:ext cx="236987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Easier Online Scheduling</a:t>
          </a:r>
        </a:p>
      </dsp:txBody>
      <dsp:txXfrm>
        <a:off x="7058630" y="1769799"/>
        <a:ext cx="2369870" cy="720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7BE074-FC0C-491B-8D64-C032C6A8035A}">
      <dsp:nvSpPr>
        <dsp:cNvPr id="0" name=""/>
        <dsp:cNvSpPr/>
      </dsp:nvSpPr>
      <dsp:spPr>
        <a:xfrm>
          <a:off x="2132" y="0"/>
          <a:ext cx="4547362" cy="6882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Client Contacts provider</a:t>
          </a:r>
        </a:p>
      </dsp:txBody>
      <dsp:txXfrm>
        <a:off x="22291" y="20159"/>
        <a:ext cx="4507044" cy="647950"/>
      </dsp:txXfrm>
    </dsp:sp>
    <dsp:sp modelId="{74360ACB-6B75-4E34-8004-803BD593F97A}">
      <dsp:nvSpPr>
        <dsp:cNvPr id="0" name=""/>
        <dsp:cNvSpPr/>
      </dsp:nvSpPr>
      <dsp:spPr>
        <a:xfrm>
          <a:off x="5004230" y="0"/>
          <a:ext cx="964040" cy="6882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5004230" y="137654"/>
        <a:ext cx="757560" cy="412960"/>
      </dsp:txXfrm>
    </dsp:sp>
    <dsp:sp modelId="{00D64AEA-2A7D-4B01-95A8-A2E977C05CE7}">
      <dsp:nvSpPr>
        <dsp:cNvPr id="0" name=""/>
        <dsp:cNvSpPr/>
      </dsp:nvSpPr>
      <dsp:spPr>
        <a:xfrm>
          <a:off x="6368439" y="0"/>
          <a:ext cx="4547362" cy="6882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Provider Connects to Client</a:t>
          </a:r>
        </a:p>
      </dsp:txBody>
      <dsp:txXfrm>
        <a:off x="6388598" y="20159"/>
        <a:ext cx="4507044" cy="64795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7BE074-FC0C-491B-8D64-C032C6A8035A}">
      <dsp:nvSpPr>
        <dsp:cNvPr id="0" name=""/>
        <dsp:cNvSpPr/>
      </dsp:nvSpPr>
      <dsp:spPr>
        <a:xfrm>
          <a:off x="9595" y="0"/>
          <a:ext cx="2868089" cy="6882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Client Contacts Call Center</a:t>
          </a:r>
        </a:p>
      </dsp:txBody>
      <dsp:txXfrm>
        <a:off x="29754" y="20159"/>
        <a:ext cx="2827771" cy="647950"/>
      </dsp:txXfrm>
    </dsp:sp>
    <dsp:sp modelId="{74360ACB-6B75-4E34-8004-803BD593F97A}">
      <dsp:nvSpPr>
        <dsp:cNvPr id="0" name=""/>
        <dsp:cNvSpPr/>
      </dsp:nvSpPr>
      <dsp:spPr>
        <a:xfrm>
          <a:off x="3164494" y="0"/>
          <a:ext cx="608035" cy="6882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3164494" y="137654"/>
        <a:ext cx="425625" cy="412960"/>
      </dsp:txXfrm>
    </dsp:sp>
    <dsp:sp modelId="{00D64AEA-2A7D-4B01-95A8-A2E977C05CE7}">
      <dsp:nvSpPr>
        <dsp:cNvPr id="0" name=""/>
        <dsp:cNvSpPr/>
      </dsp:nvSpPr>
      <dsp:spPr>
        <a:xfrm>
          <a:off x="4024921" y="0"/>
          <a:ext cx="2868089" cy="6882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Call Center Connects to Provider</a:t>
          </a:r>
        </a:p>
      </dsp:txBody>
      <dsp:txXfrm>
        <a:off x="4045080" y="20159"/>
        <a:ext cx="2827771" cy="647950"/>
      </dsp:txXfrm>
    </dsp:sp>
    <dsp:sp modelId="{E383B4CB-586D-40DE-BEF1-D42A9EF96E25}">
      <dsp:nvSpPr>
        <dsp:cNvPr id="0" name=""/>
        <dsp:cNvSpPr/>
      </dsp:nvSpPr>
      <dsp:spPr>
        <a:xfrm>
          <a:off x="7179820" y="0"/>
          <a:ext cx="608035" cy="6882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7179820" y="137654"/>
        <a:ext cx="425625" cy="412960"/>
      </dsp:txXfrm>
    </dsp:sp>
    <dsp:sp modelId="{5B69EFFD-BD50-4CCC-85AF-B33BAF70723A}">
      <dsp:nvSpPr>
        <dsp:cNvPr id="0" name=""/>
        <dsp:cNvSpPr/>
      </dsp:nvSpPr>
      <dsp:spPr>
        <a:xfrm>
          <a:off x="8040247" y="0"/>
          <a:ext cx="2868089" cy="6882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Provider Connects to Client</a:t>
          </a:r>
        </a:p>
      </dsp:txBody>
      <dsp:txXfrm>
        <a:off x="8060406" y="20159"/>
        <a:ext cx="2827771" cy="64795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7BE074-FC0C-491B-8D64-C032C6A8035A}">
      <dsp:nvSpPr>
        <dsp:cNvPr id="0" name=""/>
        <dsp:cNvSpPr/>
      </dsp:nvSpPr>
      <dsp:spPr>
        <a:xfrm>
          <a:off x="4797" y="0"/>
          <a:ext cx="2097757" cy="5905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Client Contacts Call Center</a:t>
          </a:r>
        </a:p>
      </dsp:txBody>
      <dsp:txXfrm>
        <a:off x="22092" y="17295"/>
        <a:ext cx="2063167" cy="555911"/>
      </dsp:txXfrm>
    </dsp:sp>
    <dsp:sp modelId="{74360ACB-6B75-4E34-8004-803BD593F97A}">
      <dsp:nvSpPr>
        <dsp:cNvPr id="0" name=""/>
        <dsp:cNvSpPr/>
      </dsp:nvSpPr>
      <dsp:spPr>
        <a:xfrm>
          <a:off x="2312330" y="35128"/>
          <a:ext cx="444724" cy="5202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2312330" y="139177"/>
        <a:ext cx="311307" cy="312145"/>
      </dsp:txXfrm>
    </dsp:sp>
    <dsp:sp modelId="{00D64AEA-2A7D-4B01-95A8-A2E977C05CE7}">
      <dsp:nvSpPr>
        <dsp:cNvPr id="0" name=""/>
        <dsp:cNvSpPr/>
      </dsp:nvSpPr>
      <dsp:spPr>
        <a:xfrm>
          <a:off x="2941657" y="0"/>
          <a:ext cx="2097757" cy="5905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Call Center Connects to Office</a:t>
          </a:r>
        </a:p>
      </dsp:txBody>
      <dsp:txXfrm>
        <a:off x="2958952" y="17295"/>
        <a:ext cx="2063167" cy="555911"/>
      </dsp:txXfrm>
    </dsp:sp>
    <dsp:sp modelId="{E383B4CB-586D-40DE-BEF1-D42A9EF96E25}">
      <dsp:nvSpPr>
        <dsp:cNvPr id="0" name=""/>
        <dsp:cNvSpPr/>
      </dsp:nvSpPr>
      <dsp:spPr>
        <a:xfrm>
          <a:off x="5249190" y="35128"/>
          <a:ext cx="444724" cy="5202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5249190" y="139177"/>
        <a:ext cx="311307" cy="312145"/>
      </dsp:txXfrm>
    </dsp:sp>
    <dsp:sp modelId="{5B69EFFD-BD50-4CCC-85AF-B33BAF70723A}">
      <dsp:nvSpPr>
        <dsp:cNvPr id="0" name=""/>
        <dsp:cNvSpPr/>
      </dsp:nvSpPr>
      <dsp:spPr>
        <a:xfrm>
          <a:off x="5878517" y="0"/>
          <a:ext cx="2097757" cy="5905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Office Connects to Provider</a:t>
          </a:r>
        </a:p>
      </dsp:txBody>
      <dsp:txXfrm>
        <a:off x="5895812" y="17295"/>
        <a:ext cx="2063167" cy="555911"/>
      </dsp:txXfrm>
    </dsp:sp>
    <dsp:sp modelId="{F9F6A3D7-E9FF-4ACD-991B-6CA619FAFC24}">
      <dsp:nvSpPr>
        <dsp:cNvPr id="0" name=""/>
        <dsp:cNvSpPr/>
      </dsp:nvSpPr>
      <dsp:spPr>
        <a:xfrm>
          <a:off x="8186050" y="35128"/>
          <a:ext cx="444724" cy="5202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8186050" y="139177"/>
        <a:ext cx="311307" cy="312145"/>
      </dsp:txXfrm>
    </dsp:sp>
    <dsp:sp modelId="{2EAB24D8-322E-4F57-9A3B-B6C0DCAC8E4A}">
      <dsp:nvSpPr>
        <dsp:cNvPr id="0" name=""/>
        <dsp:cNvSpPr/>
      </dsp:nvSpPr>
      <dsp:spPr>
        <a:xfrm>
          <a:off x="8815377" y="0"/>
          <a:ext cx="2097757" cy="5905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Provider Connects to Client</a:t>
          </a:r>
        </a:p>
      </dsp:txBody>
      <dsp:txXfrm>
        <a:off x="8832672" y="17295"/>
        <a:ext cx="2063167" cy="55591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7BE074-FC0C-491B-8D64-C032C6A8035A}">
      <dsp:nvSpPr>
        <dsp:cNvPr id="0" name=""/>
        <dsp:cNvSpPr/>
      </dsp:nvSpPr>
      <dsp:spPr>
        <a:xfrm>
          <a:off x="4797" y="0"/>
          <a:ext cx="2097757" cy="5905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Client Contacts Call Center</a:t>
          </a:r>
        </a:p>
      </dsp:txBody>
      <dsp:txXfrm>
        <a:off x="22092" y="17295"/>
        <a:ext cx="2063167" cy="555911"/>
      </dsp:txXfrm>
    </dsp:sp>
    <dsp:sp modelId="{74360ACB-6B75-4E34-8004-803BD593F97A}">
      <dsp:nvSpPr>
        <dsp:cNvPr id="0" name=""/>
        <dsp:cNvSpPr/>
      </dsp:nvSpPr>
      <dsp:spPr>
        <a:xfrm>
          <a:off x="2312330" y="35128"/>
          <a:ext cx="444724" cy="5202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2312330" y="139177"/>
        <a:ext cx="311307" cy="312145"/>
      </dsp:txXfrm>
    </dsp:sp>
    <dsp:sp modelId="{00D64AEA-2A7D-4B01-95A8-A2E977C05CE7}">
      <dsp:nvSpPr>
        <dsp:cNvPr id="0" name=""/>
        <dsp:cNvSpPr/>
      </dsp:nvSpPr>
      <dsp:spPr>
        <a:xfrm>
          <a:off x="2941657" y="0"/>
          <a:ext cx="2097757" cy="5905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Call Center Connects to Office</a:t>
          </a:r>
        </a:p>
      </dsp:txBody>
      <dsp:txXfrm>
        <a:off x="2958952" y="17295"/>
        <a:ext cx="2063167" cy="555911"/>
      </dsp:txXfrm>
    </dsp:sp>
    <dsp:sp modelId="{E383B4CB-586D-40DE-BEF1-D42A9EF96E25}">
      <dsp:nvSpPr>
        <dsp:cNvPr id="0" name=""/>
        <dsp:cNvSpPr/>
      </dsp:nvSpPr>
      <dsp:spPr>
        <a:xfrm>
          <a:off x="5249190" y="35128"/>
          <a:ext cx="444724" cy="5202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5249190" y="139177"/>
        <a:ext cx="311307" cy="312145"/>
      </dsp:txXfrm>
    </dsp:sp>
    <dsp:sp modelId="{5B69EFFD-BD50-4CCC-85AF-B33BAF70723A}">
      <dsp:nvSpPr>
        <dsp:cNvPr id="0" name=""/>
        <dsp:cNvSpPr/>
      </dsp:nvSpPr>
      <dsp:spPr>
        <a:xfrm>
          <a:off x="5878517" y="0"/>
          <a:ext cx="2097757" cy="5905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Office Connects to Provider</a:t>
          </a:r>
        </a:p>
      </dsp:txBody>
      <dsp:txXfrm>
        <a:off x="5895812" y="17295"/>
        <a:ext cx="2063167" cy="555911"/>
      </dsp:txXfrm>
    </dsp:sp>
    <dsp:sp modelId="{F9F6A3D7-E9FF-4ACD-991B-6CA619FAFC24}">
      <dsp:nvSpPr>
        <dsp:cNvPr id="0" name=""/>
        <dsp:cNvSpPr/>
      </dsp:nvSpPr>
      <dsp:spPr>
        <a:xfrm>
          <a:off x="8186050" y="35128"/>
          <a:ext cx="444724" cy="5202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8186050" y="139177"/>
        <a:ext cx="311307" cy="312145"/>
      </dsp:txXfrm>
    </dsp:sp>
    <dsp:sp modelId="{2EAB24D8-322E-4F57-9A3B-B6C0DCAC8E4A}">
      <dsp:nvSpPr>
        <dsp:cNvPr id="0" name=""/>
        <dsp:cNvSpPr/>
      </dsp:nvSpPr>
      <dsp:spPr>
        <a:xfrm>
          <a:off x="8815377" y="0"/>
          <a:ext cx="2097757" cy="5905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Provider Connects to Client</a:t>
          </a:r>
        </a:p>
      </dsp:txBody>
      <dsp:txXfrm>
        <a:off x="8832672" y="17295"/>
        <a:ext cx="2063167" cy="5559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16/7/layout/AccentHomeChevronProcess">
  <dgm:title val="Accent Home Chevron Process"/>
  <dgm:desc val="Use to show a progression; a timeline; sequential steps in a task, process, or workflow; or to emphasize movement or direction. Level 1 text appears inside an chevron shape, except the first shape which comes in a home shape, while Level 2 text appears above the invisible rectangle shapes."/>
  <dgm:catLst>
    <dgm:cat type="process" pri="500"/>
    <dgm:cat type="timeline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contrsBasedOnsibTransCount">
      <dgm:if name="oneSibTrans" axis="ch" ptType="sibTrans" func="cnt" op="equ" val="1">
        <dgm:constrLst>
          <dgm:constr type="h" for="ch" forName="composite" refType="h" fact="0.6"/>
          <dgm:constr type="w" for="ch" forName="composite" refType="w"/>
          <dgm:constr type="primFontSz" for="des" forName="parTx" val="20"/>
          <dgm:constr type="primFontSz" for="des" forName="desTx" refType="primFontSz" refFor="des" refForName="parTx" op="lte"/>
          <dgm:constr type="primFontSz" for="des" forName="parTx" op="equ"/>
          <dgm:constr type="primFontSz" for="des" forName="desTx" op="equ"/>
          <dgm:constr type="w" for="ch" forName="space" refType="w" refFor="ch" refForName="composite" fact="-0.02"/>
          <dgm:constr type="w" for="ch" ptType="sibTrans" op="equ"/>
        </dgm:constrLst>
      </dgm:if>
      <dgm:else name="moreThanOneSibTrans">
        <dgm:choose name="contrsForMoreThanOneSibTrans">
          <dgm:if name="twoSibTrans" axis="ch" ptType="sibTrans" func="cnt" op="equ" val="2">
            <dgm:constrLst>
              <dgm:constr type="h" for="ch" forName="composite" refType="h" fact="0.6"/>
              <dgm:constr type="w" for="ch" forName="composite" refType="w"/>
              <dgm:constr type="primFontSz" for="des" forName="parTx" val="20"/>
              <dgm:constr type="primFontSz" for="des" forName="desTx" refType="primFontSz" refFor="des" refForName="parTx" op="lte"/>
              <dgm:constr type="primFontSz" for="des" forName="parTx" op="equ"/>
              <dgm:constr type="primFontSz" for="des" forName="desTx" op="equ"/>
              <dgm:constr type="w" for="ch" forName="space" refType="w" refFor="ch" refForName="composite" fact="-0.03"/>
              <dgm:constr type="w" for="ch" ptType="sibTrans" op="equ"/>
            </dgm:constrLst>
          </dgm:if>
          <dgm:else name="moreThanTwoSibTrans">
            <dgm:choose name="contrsForMoreThanTwoSibTrans">
              <dgm:if name="threeSibTrans" axis="ch" ptType="sibTrans" func="cnt" op="equ" val="3">
                <dgm:constrLst>
                  <dgm:constr type="h" for="ch" forName="composite" refType="h" fact="0.6"/>
                  <dgm:constr type="w" for="ch" forName="composite" refType="w"/>
                  <dgm:constr type="primFontSz" for="des" forName="parTx" val="20"/>
                  <dgm:constr type="primFontSz" for="des" forName="desTx" refType="primFontSz" refFor="des" refForName="parTx" op="lte"/>
                  <dgm:constr type="primFontSz" for="des" forName="parTx" op="equ"/>
                  <dgm:constr type="primFontSz" for="des" forName="desTx" op="equ"/>
                  <dgm:constr type="w" for="ch" forName="space" refType="w" refFor="ch" refForName="composite" fact="-0.04"/>
                  <dgm:constr type="w" for="ch" ptType="sibTrans" op="equ"/>
                </dgm:constrLst>
              </dgm:if>
              <dgm:else name="moreThanThreeSibTrans">
                <dgm:choose name="contrsForMoreThanThreeSibTrans">
                  <dgm:if name="fourToSixSibTrans" axis="ch" ptType="sibTrans" func="cnt" op="lte" val="6">
                    <dgm:constrLst>
                      <dgm:constr type="h" for="ch" forName="composite" refType="h" fact="0.6"/>
                      <dgm:constr type="w" for="ch" forName="composite" refType="w"/>
                      <dgm:constr type="primFontSz" for="des" forName="parTx" val="20"/>
                      <dgm:constr type="primFontSz" for="des" forName="desTx" refType="primFontSz" refFor="des" refForName="parTx" op="lte"/>
                      <dgm:constr type="primFontSz" for="des" forName="parTx" op="equ"/>
                      <dgm:constr type="primFontSz" for="des" forName="desTx" op="equ"/>
                      <dgm:constr type="w" for="ch" forName="space" refType="w" refFor="ch" refForName="composite" fact="-0.05"/>
                      <dgm:constr type="w" for="ch" ptType="sibTrans" op="equ"/>
                    </dgm:constrLst>
                  </dgm:if>
                  <dgm:else name="moreThanSixSibTrans">
                    <dgm:choose name="contrsForMoreThanSixSibTrans">
                      <dgm:if name="sevenToEightSibTrans" axis="ch" ptType="sibTrans" func="cnt" op="lte" val="8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7"/>
                          <dgm:constr type="w" for="ch" ptType="sibTrans" op="equ"/>
                        </dgm:constrLst>
                      </dgm:if>
                      <dgm:else name="moreThanEightSibTrans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9"/>
                          <dgm:constr type="w" for="ch" ptType="sibTrans" op="equ"/>
                        </dgm:constrLst>
                      </dgm:else>
                    </dgm:choose>
                  </dgm:else>
                </dgm:choose>
              </dgm:else>
            </dgm:choose>
          </dgm:else>
        </dgm:choose>
      </dgm:else>
    </dgm:choose>
    <dgm:ruleLst/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LayoutLTRorRTL">
          <dgm:if name="LayoutLTR" func="var" arg="dir" op="equ" val="norm">
            <dgm:constrLst>
              <dgm:constr type="w" for="ch" forName="L" refType="w" fact="0.08"/>
              <dgm:constr type="h" for="ch" forName="L" refType="h" fact="0.75"/>
              <dgm:constr type="l" for="ch" forName="L"/>
              <dgm:constr type="l" for="ch" forName="parTx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l" for="ch" forName="desTx" refType="r" refFor="ch" refForName="L"/>
              <dgm:constr type="w" for="ch" forName="desTx" refType="w" fact="0.812"/>
              <dgm:constr type="w" for="ch" forName="EmptyPlaceHolder" refType="w" fact="0.82"/>
              <dgm:constr type="l" for="ch" forName="EmptyPlaceHolder" refType="r" refFor="ch" refForName="L"/>
              <dgm:constr type="b" for="ch" forName="EmptyPlaceHolder" refType="b" refFor="ch" refForName="L"/>
              <dgm:constr type="h" for="ch" forName="EmptyPlaceHolder" refType="t" refFor="ch" refForName="desTx"/>
            </dgm:constrLst>
          </dgm:if>
          <dgm:else name="LayoutRTL">
            <dgm:constrLst>
              <dgm:constr type="w" for="ch" forName="L" refType="w" fact="0.08"/>
              <dgm:constr type="h" for="ch" forName="L" refType="h" fact="0.75"/>
              <dgm:constr type="r" for="ch" forName="L" refType="w"/>
              <dgm:constr type="r" for="ch" forName="parTx" refType="w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r" for="ch" forName="desTx" refType="l" refFor="ch" refForName="L"/>
              <dgm:constr type="w" for="ch" forName="desTx" refType="w" fact="0.812"/>
              <dgm:constr type="w" for="ch" forName="EmptyPlaceHolder" refType="w" fact="0.82"/>
              <dgm:constr type="h" for="ch" forName="EmptyPlaceHolder" refType="w" refFor="ch" refForName="L" fact="0.6"/>
              <dgm:constr type="b" for="ch" forName="EmptyPlaceHolder" refType="b" refFor="ch" refForName="L"/>
            </dgm:constrLst>
          </dgm:else>
        </dgm:choose>
        <dgm:layoutNode name="L" styleLbl="solidFgAcc1" moveWith="parTx">
          <dgm:varLst>
            <dgm:chMax val="0"/>
            <dgm:chPref val="0"/>
          </dgm:varLst>
          <dgm:alg type="sp"/>
          <dgm:choose name="Name310">
            <dgm:if name="Name311" func="var" arg="dir" op="equ" val="norm">
              <dgm:shape xmlns:r="http://schemas.openxmlformats.org/officeDocument/2006/relationships" rot="90" type="corner" r:blip="">
                <dgm:adjLst>
                  <dgm:adj idx="1" val="0.01"/>
                  <dgm:adj idx="2" val="0.01"/>
                </dgm:adjLst>
              </dgm:shape>
            </dgm:if>
            <dgm:else name="Name312">
              <dgm:shape xmlns:r="http://schemas.openxmlformats.org/officeDocument/2006/relationships" rot="180" type="corner" r:blip="">
                <dgm:adjLst>
                  <dgm:adj idx="1" val="0.01"/>
                  <dgm:adj idx="2" val="0.01"/>
                </dgm:adjLst>
              </dgm:shape>
            </dgm:else>
          </dgm:choose>
          <dgm:presOf/>
          <dgm:constrLst/>
          <dgm:ruleLst/>
        </dgm:layoutNode>
        <dgm:layoutNode name="parTx" styleLbl="alignNode1">
          <dgm:varLst>
            <dgm:chMax val="0"/>
            <dgm:chPref val="0"/>
            <dgm:bulletEnabled val="1"/>
          </dgm:varLst>
          <dgm:alg type="tx">
            <dgm:param type="txAnchorVert" val="mid"/>
            <dgm:param type="parTxLTRAlign" val="ctr"/>
            <dgm:param type="parTxRTLAlign" val="ctr"/>
          </dgm:alg>
          <dgm:choose name="MakeFirstNodeHomePlate">
            <dgm:if name="IfFirstNode" axis="self" ptType="node" func="pos" op="equ" val="1">
              <dgm:choose name="Name110">
                <dgm:if name="Name111" func="var" arg="dir" op="equ" val="norm">
                  <dgm:shape xmlns:r="http://schemas.openxmlformats.org/officeDocument/2006/relationships" type="homePlate" r:blip="">
                    <dgm:adjLst>
                      <dgm:adj idx="1" val="0.25"/>
                    </dgm:adjLst>
                  </dgm:shape>
                </dgm:if>
                <dgm:else name="Name112">
                  <dgm:shape xmlns:r="http://schemas.openxmlformats.org/officeDocument/2006/relationships" rot="180" type="homePlate" r:blip="">
                    <dgm:adjLst>
                      <dgm:adj idx="1" val="0.25"/>
                    </dgm:adjLst>
                  </dgm:shape>
                </dgm:else>
              </dgm:choose>
            </dgm:if>
            <dgm:else name="MakeRestOfNodesChevrons"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>
                      <dgm:adj idx="1" val="0.25"/>
                    </dgm:adjLst>
                  </dgm:shape>
                </dgm:if>
                <dgm:else name="Name12">
                  <dgm:shape xmlns:r="http://schemas.openxmlformats.org/officeDocument/2006/relationships" rot="180" type="chevron" r:blip="">
                    <dgm:adjLst>
                      <dgm:adj idx="1" val="0.25"/>
                    </dgm:adjLst>
                  </dgm:shape>
                </dgm:else>
              </dgm:choose>
            </dgm:else>
          </dgm:choose>
          <dgm:presOf axis="self" ptType="node"/>
          <dgm:constrLst>
            <dgm:constr type="tMarg" refType="primFontSz"/>
            <dgm:constr type="bMarg" refType="primFontSz"/>
            <dgm:constr type="lMarg" refType="primFontSz" fact="0.5"/>
            <dgm:constr type="rMarg" refType="primFontSz" fact="0.5"/>
          </dgm:constrLst>
          <dgm:ruleLst>
            <dgm:rule type="primFontSz" val="13" fact="NaN" max="NaN"/>
          </dgm:ruleLst>
        </dgm:layoutNode>
        <dgm:layoutNode name="desTx" styleLbl="revTx" moveWith="parTx">
          <dgm:varLst>
            <dgm:chMax val="0"/>
            <dgm:chPref val="0"/>
            <dgm:bulletEnabled val="1"/>
          </dgm:varLst>
          <dgm:choose name="Name210">
            <dgm:if name="Name211" func="var" arg="dir" op="equ" val="norm">
              <dgm:alg type="tx">
                <dgm:param type="txAnchorVert" val="t"/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12">
              <dgm:alg type="tx">
                <dgm:param type="txAnchorVert" val="t"/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tMarg"/>
            <dgm:constr type="bMarg"/>
            <dgm:constr type="lMarg"/>
            <dgm:constr type="rMarg"/>
          </dgm:constrLst>
          <dgm:ruleLst>
            <dgm:rule type="primFontSz" val="11" fact="NaN" max="NaN"/>
            <dgm:rule type="secFontSz" val="9" fact="NaN" max="NaN"/>
          </dgm:ruleLst>
        </dgm:layoutNode>
        <dgm:layoutNode name="EmptyPlaceHolder">
          <dgm:alg type="sp"/>
          <dgm:shape xmlns:r="http://schemas.openxmlformats.org/officeDocument/2006/relationships" r:blip="">
            <dgm:adjLst/>
          </dgm:shape>
          <dgm:presOf/>
          <dgm:constrLst/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49795" y="1122363"/>
            <a:ext cx="7357732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49795" y="3602038"/>
            <a:ext cx="735773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BEDA0-0D08-4C94-A676-63F7E2070710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©2020 Moore Consulting Holdings, LLC d/b/a Progress Counseling Group. Proprietary –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ED0FA-E059-4B24-865A-444664969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036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BEDA0-0D08-4C94-A676-63F7E2070710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ED0FA-E059-4B24-865A-444664969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456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BEDA0-0D08-4C94-A676-63F7E2070710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ED0FA-E059-4B24-865A-444664969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49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BEDA0-0D08-4C94-A676-63F7E2070710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ED0FA-E059-4B24-865A-444664969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485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BEDA0-0D08-4C94-A676-63F7E2070710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ED0FA-E059-4B24-865A-444664969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752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BEDA0-0D08-4C94-A676-63F7E2070710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ED0FA-E059-4B24-865A-444664969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881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BEDA0-0D08-4C94-A676-63F7E2070710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ED0FA-E059-4B24-865A-444664969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547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BEDA0-0D08-4C94-A676-63F7E2070710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ED0FA-E059-4B24-865A-444664969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771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BEDA0-0D08-4C94-A676-63F7E2070710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ED0FA-E059-4B24-865A-444664969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09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BEDA0-0D08-4C94-A676-63F7E2070710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ED0FA-E059-4B24-865A-444664969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082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BEDA0-0D08-4C94-A676-63F7E2070710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ED0FA-E059-4B24-865A-444664969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722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BEDA0-0D08-4C94-A676-63F7E2070710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ED0FA-E059-4B24-865A-444664969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636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tmp"/><Relationship Id="rId5" Type="http://schemas.openxmlformats.org/officeDocument/2006/relationships/image" Target="../media/image13.tmp"/><Relationship Id="rId4" Type="http://schemas.openxmlformats.org/officeDocument/2006/relationships/image" Target="../media/image12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diagramLayout" Target="../diagrams/layout8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12" Type="http://schemas.openxmlformats.org/officeDocument/2006/relationships/diagramData" Target="../diagrams/data8.xml"/><Relationship Id="rId2" Type="http://schemas.openxmlformats.org/officeDocument/2006/relationships/diagramData" Target="../diagrams/data6.xml"/><Relationship Id="rId16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5" Type="http://schemas.openxmlformats.org/officeDocument/2006/relationships/diagramColors" Target="../diagrams/colors8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Relationship Id="rId1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13" Type="http://schemas.openxmlformats.org/officeDocument/2006/relationships/diagramData" Target="../diagrams/data11.xml"/><Relationship Id="rId3" Type="http://schemas.openxmlformats.org/officeDocument/2006/relationships/diagramLayout" Target="../diagrams/layout9.xml"/><Relationship Id="rId7" Type="http://schemas.openxmlformats.org/officeDocument/2006/relationships/image" Target="../media/image21.png"/><Relationship Id="rId12" Type="http://schemas.microsoft.com/office/2007/relationships/diagramDrawing" Target="../diagrams/drawing10.xml"/><Relationship Id="rId17" Type="http://schemas.microsoft.com/office/2007/relationships/diagramDrawing" Target="../diagrams/drawing11.xml"/><Relationship Id="rId2" Type="http://schemas.openxmlformats.org/officeDocument/2006/relationships/diagramData" Target="../diagrams/data9.xml"/><Relationship Id="rId16" Type="http://schemas.openxmlformats.org/officeDocument/2006/relationships/diagramColors" Target="../diagrams/colors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openxmlformats.org/officeDocument/2006/relationships/diagramColors" Target="../diagrams/colors10.xml"/><Relationship Id="rId5" Type="http://schemas.openxmlformats.org/officeDocument/2006/relationships/diagramColors" Target="../diagrams/colors9.xml"/><Relationship Id="rId15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10.xml"/><Relationship Id="rId4" Type="http://schemas.openxmlformats.org/officeDocument/2006/relationships/diagramQuickStyle" Target="../diagrams/quickStyle9.xml"/><Relationship Id="rId9" Type="http://schemas.openxmlformats.org/officeDocument/2006/relationships/diagramLayout" Target="../diagrams/layout10.xml"/><Relationship Id="rId14" Type="http://schemas.openxmlformats.org/officeDocument/2006/relationships/diagramLayout" Target="../diagrams/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5" Type="http://schemas.openxmlformats.org/officeDocument/2006/relationships/image" Target="../media/image6.png"/><Relationship Id="rId10" Type="http://schemas.microsoft.com/office/2007/relationships/diagramDrawing" Target="../diagrams/drawing4.xml"/><Relationship Id="rId4" Type="http://schemas.openxmlformats.org/officeDocument/2006/relationships/image" Target="../media/image5.png"/><Relationship Id="rId9" Type="http://schemas.openxmlformats.org/officeDocument/2006/relationships/diagramColors" Target="../diagrams/colors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F12E7CC5-C78B-4EBD-9565-3FA00FAA6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logo for a group&#10;&#10;Description automatically generated">
            <a:extLst>
              <a:ext uri="{FF2B5EF4-FFF2-40B4-BE49-F238E27FC236}">
                <a16:creationId xmlns:a16="http://schemas.microsoft.com/office/drawing/2014/main" id="{3164EF36-B824-0DE1-C23D-102E336A03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88" y="2409887"/>
            <a:ext cx="3368969" cy="2038226"/>
          </a:xfrm>
          <a:prstGeom prst="rect">
            <a:avLst/>
          </a:prstGeom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3A4529A5-F675-429F-8044-01372BB13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A912B8-A4A0-4A02-AE51-895648A03D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2061" y="4312561"/>
            <a:ext cx="5649349" cy="1687815"/>
          </a:xfrm>
        </p:spPr>
        <p:txBody>
          <a:bodyPr anchor="t">
            <a:normAutofit/>
          </a:bodyPr>
          <a:lstStyle/>
          <a:p>
            <a:r>
              <a:rPr lang="en-US" sz="4800" b="1" dirty="0">
                <a:solidFill>
                  <a:srgbClr val="FFFFFF"/>
                </a:solidFill>
              </a:rPr>
              <a:t>2023</a:t>
            </a:r>
          </a:p>
          <a:p>
            <a:r>
              <a:rPr lang="en-US" sz="4800" b="1" dirty="0">
                <a:solidFill>
                  <a:srgbClr val="FFFFFF"/>
                </a:solidFill>
              </a:rPr>
              <a:t>PROVIDER MEETING</a:t>
            </a:r>
          </a:p>
        </p:txBody>
      </p:sp>
      <p:sp>
        <p:nvSpPr>
          <p:cNvPr id="27" name="sketch line">
            <a:extLst>
              <a:ext uri="{FF2B5EF4-FFF2-40B4-BE49-F238E27FC236}">
                <a16:creationId xmlns:a16="http://schemas.microsoft.com/office/drawing/2014/main" id="{63DAB858-5A0C-4AFF-AAC6-705EDF8D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17682" y="4043302"/>
            <a:ext cx="5303520" cy="18288"/>
          </a:xfrm>
          <a:custGeom>
            <a:avLst/>
            <a:gdLst>
              <a:gd name="connsiteX0" fmla="*/ 0 w 5303520"/>
              <a:gd name="connsiteY0" fmla="*/ 0 h 18288"/>
              <a:gd name="connsiteX1" fmla="*/ 556870 w 5303520"/>
              <a:gd name="connsiteY1" fmla="*/ 0 h 18288"/>
              <a:gd name="connsiteX2" fmla="*/ 1272845 w 5303520"/>
              <a:gd name="connsiteY2" fmla="*/ 0 h 18288"/>
              <a:gd name="connsiteX3" fmla="*/ 1882750 w 5303520"/>
              <a:gd name="connsiteY3" fmla="*/ 0 h 18288"/>
              <a:gd name="connsiteX4" fmla="*/ 2439619 w 5303520"/>
              <a:gd name="connsiteY4" fmla="*/ 0 h 18288"/>
              <a:gd name="connsiteX5" fmla="*/ 3155594 w 5303520"/>
              <a:gd name="connsiteY5" fmla="*/ 0 h 18288"/>
              <a:gd name="connsiteX6" fmla="*/ 3818534 w 5303520"/>
              <a:gd name="connsiteY6" fmla="*/ 0 h 18288"/>
              <a:gd name="connsiteX7" fmla="*/ 4481474 w 5303520"/>
              <a:gd name="connsiteY7" fmla="*/ 0 h 18288"/>
              <a:gd name="connsiteX8" fmla="*/ 5303520 w 5303520"/>
              <a:gd name="connsiteY8" fmla="*/ 0 h 18288"/>
              <a:gd name="connsiteX9" fmla="*/ 5303520 w 5303520"/>
              <a:gd name="connsiteY9" fmla="*/ 18288 h 18288"/>
              <a:gd name="connsiteX10" fmla="*/ 4746650 w 5303520"/>
              <a:gd name="connsiteY10" fmla="*/ 18288 h 18288"/>
              <a:gd name="connsiteX11" fmla="*/ 4242816 w 5303520"/>
              <a:gd name="connsiteY11" fmla="*/ 18288 h 18288"/>
              <a:gd name="connsiteX12" fmla="*/ 3526841 w 5303520"/>
              <a:gd name="connsiteY12" fmla="*/ 18288 h 18288"/>
              <a:gd name="connsiteX13" fmla="*/ 2969971 w 5303520"/>
              <a:gd name="connsiteY13" fmla="*/ 18288 h 18288"/>
              <a:gd name="connsiteX14" fmla="*/ 2253996 w 5303520"/>
              <a:gd name="connsiteY14" fmla="*/ 18288 h 18288"/>
              <a:gd name="connsiteX15" fmla="*/ 1484986 w 5303520"/>
              <a:gd name="connsiteY15" fmla="*/ 18288 h 18288"/>
              <a:gd name="connsiteX16" fmla="*/ 875081 w 5303520"/>
              <a:gd name="connsiteY16" fmla="*/ 18288 h 18288"/>
              <a:gd name="connsiteX17" fmla="*/ 0 w 5303520"/>
              <a:gd name="connsiteY17" fmla="*/ 18288 h 18288"/>
              <a:gd name="connsiteX18" fmla="*/ 0 w 530352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03520" h="18288" fill="none" extrusionOk="0">
                <a:moveTo>
                  <a:pt x="0" y="0"/>
                </a:moveTo>
                <a:cubicBezTo>
                  <a:pt x="191807" y="-19560"/>
                  <a:pt x="373092" y="14032"/>
                  <a:pt x="556870" y="0"/>
                </a:cubicBezTo>
                <a:cubicBezTo>
                  <a:pt x="740648" y="-14032"/>
                  <a:pt x="1109645" y="5886"/>
                  <a:pt x="1272845" y="0"/>
                </a:cubicBezTo>
                <a:cubicBezTo>
                  <a:pt x="1436045" y="-5886"/>
                  <a:pt x="1723352" y="-21940"/>
                  <a:pt x="1882750" y="0"/>
                </a:cubicBezTo>
                <a:cubicBezTo>
                  <a:pt x="2042148" y="21940"/>
                  <a:pt x="2308812" y="-23394"/>
                  <a:pt x="2439619" y="0"/>
                </a:cubicBezTo>
                <a:cubicBezTo>
                  <a:pt x="2570426" y="23394"/>
                  <a:pt x="2936980" y="-3315"/>
                  <a:pt x="3155594" y="0"/>
                </a:cubicBezTo>
                <a:cubicBezTo>
                  <a:pt x="3374208" y="3315"/>
                  <a:pt x="3528026" y="24519"/>
                  <a:pt x="3818534" y="0"/>
                </a:cubicBezTo>
                <a:cubicBezTo>
                  <a:pt x="4109042" y="-24519"/>
                  <a:pt x="4161759" y="-18720"/>
                  <a:pt x="4481474" y="0"/>
                </a:cubicBezTo>
                <a:cubicBezTo>
                  <a:pt x="4801189" y="18720"/>
                  <a:pt x="5011126" y="27308"/>
                  <a:pt x="5303520" y="0"/>
                </a:cubicBezTo>
                <a:cubicBezTo>
                  <a:pt x="5304050" y="6954"/>
                  <a:pt x="5304254" y="12839"/>
                  <a:pt x="5303520" y="18288"/>
                </a:cubicBezTo>
                <a:cubicBezTo>
                  <a:pt x="5132450" y="501"/>
                  <a:pt x="4953391" y="18714"/>
                  <a:pt x="4746650" y="18288"/>
                </a:cubicBezTo>
                <a:cubicBezTo>
                  <a:pt x="4539909" y="17863"/>
                  <a:pt x="4361261" y="7168"/>
                  <a:pt x="4242816" y="18288"/>
                </a:cubicBezTo>
                <a:cubicBezTo>
                  <a:pt x="4124371" y="29408"/>
                  <a:pt x="3754907" y="21026"/>
                  <a:pt x="3526841" y="18288"/>
                </a:cubicBezTo>
                <a:cubicBezTo>
                  <a:pt x="3298775" y="15550"/>
                  <a:pt x="3164473" y="3913"/>
                  <a:pt x="2969971" y="18288"/>
                </a:cubicBezTo>
                <a:cubicBezTo>
                  <a:pt x="2775469" y="32664"/>
                  <a:pt x="2608536" y="2050"/>
                  <a:pt x="2253996" y="18288"/>
                </a:cubicBezTo>
                <a:cubicBezTo>
                  <a:pt x="1899456" y="34526"/>
                  <a:pt x="1752044" y="28789"/>
                  <a:pt x="1484986" y="18288"/>
                </a:cubicBezTo>
                <a:cubicBezTo>
                  <a:pt x="1217928" y="7788"/>
                  <a:pt x="1060609" y="-4784"/>
                  <a:pt x="875081" y="18288"/>
                </a:cubicBezTo>
                <a:cubicBezTo>
                  <a:pt x="689553" y="41360"/>
                  <a:pt x="188846" y="25228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303520" h="18288" stroke="0" extrusionOk="0">
                <a:moveTo>
                  <a:pt x="0" y="0"/>
                </a:moveTo>
                <a:cubicBezTo>
                  <a:pt x="181149" y="2038"/>
                  <a:pt x="442175" y="-27591"/>
                  <a:pt x="609905" y="0"/>
                </a:cubicBezTo>
                <a:cubicBezTo>
                  <a:pt x="777636" y="27591"/>
                  <a:pt x="947554" y="-24271"/>
                  <a:pt x="1113739" y="0"/>
                </a:cubicBezTo>
                <a:cubicBezTo>
                  <a:pt x="1279924" y="24271"/>
                  <a:pt x="1721318" y="-30891"/>
                  <a:pt x="1882750" y="0"/>
                </a:cubicBezTo>
                <a:cubicBezTo>
                  <a:pt x="2044182" y="30891"/>
                  <a:pt x="2270822" y="-14002"/>
                  <a:pt x="2492654" y="0"/>
                </a:cubicBezTo>
                <a:cubicBezTo>
                  <a:pt x="2714486" y="14002"/>
                  <a:pt x="2822632" y="27292"/>
                  <a:pt x="3102559" y="0"/>
                </a:cubicBezTo>
                <a:cubicBezTo>
                  <a:pt x="3382487" y="-27292"/>
                  <a:pt x="3489743" y="-31235"/>
                  <a:pt x="3871570" y="0"/>
                </a:cubicBezTo>
                <a:cubicBezTo>
                  <a:pt x="4253397" y="31235"/>
                  <a:pt x="4301475" y="22800"/>
                  <a:pt x="4428439" y="0"/>
                </a:cubicBezTo>
                <a:cubicBezTo>
                  <a:pt x="4555403" y="-22800"/>
                  <a:pt x="5018410" y="43534"/>
                  <a:pt x="5303520" y="0"/>
                </a:cubicBezTo>
                <a:cubicBezTo>
                  <a:pt x="5302837" y="5414"/>
                  <a:pt x="5302800" y="12510"/>
                  <a:pt x="5303520" y="18288"/>
                </a:cubicBezTo>
                <a:cubicBezTo>
                  <a:pt x="5082751" y="18456"/>
                  <a:pt x="4993374" y="24100"/>
                  <a:pt x="4746650" y="18288"/>
                </a:cubicBezTo>
                <a:cubicBezTo>
                  <a:pt x="4499926" y="12477"/>
                  <a:pt x="4368648" y="-7187"/>
                  <a:pt x="4083710" y="18288"/>
                </a:cubicBezTo>
                <a:cubicBezTo>
                  <a:pt x="3798772" y="43763"/>
                  <a:pt x="3729434" y="5501"/>
                  <a:pt x="3473806" y="18288"/>
                </a:cubicBezTo>
                <a:cubicBezTo>
                  <a:pt x="3218178" y="31075"/>
                  <a:pt x="3056855" y="30003"/>
                  <a:pt x="2704795" y="18288"/>
                </a:cubicBezTo>
                <a:cubicBezTo>
                  <a:pt x="2352735" y="6573"/>
                  <a:pt x="2319447" y="29257"/>
                  <a:pt x="1935785" y="18288"/>
                </a:cubicBezTo>
                <a:cubicBezTo>
                  <a:pt x="1552123" y="7320"/>
                  <a:pt x="1532619" y="-467"/>
                  <a:pt x="1378915" y="18288"/>
                </a:cubicBezTo>
                <a:cubicBezTo>
                  <a:pt x="1225211" y="37043"/>
                  <a:pt x="1038692" y="34308"/>
                  <a:pt x="715975" y="18288"/>
                </a:cubicBezTo>
                <a:cubicBezTo>
                  <a:pt x="393258" y="2268"/>
                  <a:pt x="303768" y="26944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37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12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14">
            <a:extLst>
              <a:ext uri="{FF2B5EF4-FFF2-40B4-BE49-F238E27FC236}">
                <a16:creationId xmlns:a16="http://schemas.microsoft.com/office/drawing/2014/main" id="{3529E97A-97C3-40EA-8A04-5C02398D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1578CC-3F82-40D6-890B-100B0A472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0936"/>
            <a:ext cx="3599688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What’s New</a:t>
            </a:r>
          </a:p>
        </p:txBody>
      </p:sp>
      <p:sp>
        <p:nvSpPr>
          <p:cNvPr id="30" name="sketch line">
            <a:extLst>
              <a:ext uri="{FF2B5EF4-FFF2-40B4-BE49-F238E27FC236}">
                <a16:creationId xmlns:a16="http://schemas.microsoft.com/office/drawing/2014/main" id="{59FA8C2E-A5A7-4490-927A-7CD58343ED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353312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B0ECFF-F3D6-9177-9B9B-46071004E8CC}"/>
              </a:ext>
            </a:extLst>
          </p:cNvPr>
          <p:cNvSpPr txBox="1"/>
          <p:nvPr/>
        </p:nvSpPr>
        <p:spPr>
          <a:xfrm>
            <a:off x="4474462" y="630936"/>
            <a:ext cx="7074409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>
                <a:solidFill>
                  <a:srgbClr val="FFFFFF"/>
                </a:solidFill>
              </a:rPr>
              <a:t>Marketing: Website Client Routing</a:t>
            </a:r>
          </a:p>
        </p:txBody>
      </p:sp>
      <p:pic>
        <p:nvPicPr>
          <p:cNvPr id="10" name="Picture 9" descr="A collage of women with long hair&#10;&#10;Description automatically generated">
            <a:extLst>
              <a:ext uri="{FF2B5EF4-FFF2-40B4-BE49-F238E27FC236}">
                <a16:creationId xmlns:a16="http://schemas.microsoft.com/office/drawing/2014/main" id="{76B39219-D580-E3DD-0A65-876498FC63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128" y="4469898"/>
            <a:ext cx="5830743" cy="2033755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1D5A3972-AAA7-D508-D2B3-42DD6ABF4B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40" y="3074294"/>
            <a:ext cx="6380794" cy="162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954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12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14">
            <a:extLst>
              <a:ext uri="{FF2B5EF4-FFF2-40B4-BE49-F238E27FC236}">
                <a16:creationId xmlns:a16="http://schemas.microsoft.com/office/drawing/2014/main" id="{3529E97A-97C3-40EA-8A04-5C02398D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1578CC-3F82-40D6-890B-100B0A472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0936"/>
            <a:ext cx="3599688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What’s New</a:t>
            </a:r>
          </a:p>
        </p:txBody>
      </p:sp>
      <p:sp>
        <p:nvSpPr>
          <p:cNvPr id="30" name="sketch line">
            <a:extLst>
              <a:ext uri="{FF2B5EF4-FFF2-40B4-BE49-F238E27FC236}">
                <a16:creationId xmlns:a16="http://schemas.microsoft.com/office/drawing/2014/main" id="{59FA8C2E-A5A7-4490-927A-7CD58343ED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353312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B0ECFF-F3D6-9177-9B9B-46071004E8CC}"/>
              </a:ext>
            </a:extLst>
          </p:cNvPr>
          <p:cNvSpPr txBox="1"/>
          <p:nvPr/>
        </p:nvSpPr>
        <p:spPr>
          <a:xfrm>
            <a:off x="4474462" y="630936"/>
            <a:ext cx="7074409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>
                <a:solidFill>
                  <a:srgbClr val="FFFFFF"/>
                </a:solidFill>
              </a:rPr>
              <a:t>Marketing: Print Templates</a:t>
            </a:r>
          </a:p>
        </p:txBody>
      </p:sp>
      <p:pic>
        <p:nvPicPr>
          <p:cNvPr id="9" name="Picture 8" descr="A close-up of a business card&#10;&#10;Description automatically generated">
            <a:extLst>
              <a:ext uri="{FF2B5EF4-FFF2-40B4-BE49-F238E27FC236}">
                <a16:creationId xmlns:a16="http://schemas.microsoft.com/office/drawing/2014/main" id="{04346F40-1148-A65A-187A-9F66EF85E5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6" y="3227044"/>
            <a:ext cx="2745454" cy="1579389"/>
          </a:xfrm>
          <a:prstGeom prst="rect">
            <a:avLst/>
          </a:prstGeom>
        </p:spPr>
      </p:pic>
      <p:pic>
        <p:nvPicPr>
          <p:cNvPr id="11" name="Picture 10" descr="A close-up of a business card&#10;&#10;Description automatically generated">
            <a:extLst>
              <a:ext uri="{FF2B5EF4-FFF2-40B4-BE49-F238E27FC236}">
                <a16:creationId xmlns:a16="http://schemas.microsoft.com/office/drawing/2014/main" id="{232C351A-4105-8E63-3895-FAB9001AA9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96" y="4880845"/>
            <a:ext cx="2726294" cy="1579389"/>
          </a:xfrm>
          <a:prstGeom prst="rect">
            <a:avLst/>
          </a:prstGeom>
        </p:spPr>
      </p:pic>
      <p:pic>
        <p:nvPicPr>
          <p:cNvPr id="13" name="Picture 12" descr="A poster of a counseling session&#10;&#10;Description automatically generated">
            <a:extLst>
              <a:ext uri="{FF2B5EF4-FFF2-40B4-BE49-F238E27FC236}">
                <a16:creationId xmlns:a16="http://schemas.microsoft.com/office/drawing/2014/main" id="{47EBD108-31F7-7DF1-9E5B-B3D4F20F2E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369" y="3227044"/>
            <a:ext cx="2511496" cy="3233190"/>
          </a:xfrm>
          <a:prstGeom prst="rect">
            <a:avLst/>
          </a:prstGeom>
        </p:spPr>
      </p:pic>
      <p:pic>
        <p:nvPicPr>
          <p:cNvPr id="15" name="Picture 14" descr="A poster of a counseling program&#10;&#10;Description automatically generated">
            <a:extLst>
              <a:ext uri="{FF2B5EF4-FFF2-40B4-BE49-F238E27FC236}">
                <a16:creationId xmlns:a16="http://schemas.microsoft.com/office/drawing/2014/main" id="{6F55DDCE-1B69-1C22-1D8C-38327518EA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793" y="3227044"/>
            <a:ext cx="2531061" cy="3233190"/>
          </a:xfrm>
          <a:prstGeom prst="rect">
            <a:avLst/>
          </a:prstGeom>
        </p:spPr>
      </p:pic>
      <p:pic>
        <p:nvPicPr>
          <p:cNvPr id="19" name="Picture 18" descr="A poster with a group of children&#10;&#10;Description automatically generated">
            <a:extLst>
              <a:ext uri="{FF2B5EF4-FFF2-40B4-BE49-F238E27FC236}">
                <a16:creationId xmlns:a16="http://schemas.microsoft.com/office/drawing/2014/main" id="{77BF21F1-FE76-930F-20D7-16CC6DE1AD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568" y="3203132"/>
            <a:ext cx="2492336" cy="323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180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12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14">
            <a:extLst>
              <a:ext uri="{FF2B5EF4-FFF2-40B4-BE49-F238E27FC236}">
                <a16:creationId xmlns:a16="http://schemas.microsoft.com/office/drawing/2014/main" id="{3529E97A-97C3-40EA-8A04-5C02398D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1578CC-3F82-40D6-890B-100B0A472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0936"/>
            <a:ext cx="3599688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What’s New</a:t>
            </a:r>
          </a:p>
        </p:txBody>
      </p:sp>
      <p:sp>
        <p:nvSpPr>
          <p:cNvPr id="30" name="sketch line">
            <a:extLst>
              <a:ext uri="{FF2B5EF4-FFF2-40B4-BE49-F238E27FC236}">
                <a16:creationId xmlns:a16="http://schemas.microsoft.com/office/drawing/2014/main" id="{59FA8C2E-A5A7-4490-927A-7CD58343ED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353312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B0ECFF-F3D6-9177-9B9B-46071004E8CC}"/>
              </a:ext>
            </a:extLst>
          </p:cNvPr>
          <p:cNvSpPr txBox="1"/>
          <p:nvPr/>
        </p:nvSpPr>
        <p:spPr>
          <a:xfrm>
            <a:off x="4474462" y="630936"/>
            <a:ext cx="7074409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>
                <a:solidFill>
                  <a:srgbClr val="FFFFFF"/>
                </a:solidFill>
              </a:rPr>
              <a:t>Billing: Simplification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CCC65D9-4D46-78F2-3B39-BAAC4FAACD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4183083"/>
              </p:ext>
            </p:extLst>
          </p:nvPr>
        </p:nvGraphicFramePr>
        <p:xfrm>
          <a:off x="630936" y="3122763"/>
          <a:ext cx="10917935" cy="2877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6557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12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14">
            <a:extLst>
              <a:ext uri="{FF2B5EF4-FFF2-40B4-BE49-F238E27FC236}">
                <a16:creationId xmlns:a16="http://schemas.microsoft.com/office/drawing/2014/main" id="{3529E97A-97C3-40EA-8A04-5C02398D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1578CC-3F82-40D6-890B-100B0A472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0936"/>
            <a:ext cx="3599688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What’s New</a:t>
            </a:r>
          </a:p>
        </p:txBody>
      </p:sp>
      <p:sp>
        <p:nvSpPr>
          <p:cNvPr id="30" name="sketch line">
            <a:extLst>
              <a:ext uri="{FF2B5EF4-FFF2-40B4-BE49-F238E27FC236}">
                <a16:creationId xmlns:a16="http://schemas.microsoft.com/office/drawing/2014/main" id="{59FA8C2E-A5A7-4490-927A-7CD58343ED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353312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B0ECFF-F3D6-9177-9B9B-46071004E8CC}"/>
              </a:ext>
            </a:extLst>
          </p:cNvPr>
          <p:cNvSpPr txBox="1"/>
          <p:nvPr/>
        </p:nvSpPr>
        <p:spPr>
          <a:xfrm>
            <a:off x="4474462" y="630936"/>
            <a:ext cx="7074409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>
                <a:solidFill>
                  <a:srgbClr val="FFFFFF"/>
                </a:solidFill>
              </a:rPr>
              <a:t>Communication: Client Referrals – 3 Pathways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1EE6F23-A3A7-4C63-1A0A-B4ACA67F80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3930471"/>
              </p:ext>
            </p:extLst>
          </p:nvPr>
        </p:nvGraphicFramePr>
        <p:xfrm>
          <a:off x="630935" y="3001887"/>
          <a:ext cx="10917934" cy="688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7E0F267-5E55-6679-6226-FE8506C6B6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0224490"/>
              </p:ext>
            </p:extLst>
          </p:nvPr>
        </p:nvGraphicFramePr>
        <p:xfrm>
          <a:off x="630935" y="4224938"/>
          <a:ext cx="10917933" cy="688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BB2FD24-C141-70CA-01AD-3CB36DAF23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8203504"/>
              </p:ext>
            </p:extLst>
          </p:nvPr>
        </p:nvGraphicFramePr>
        <p:xfrm>
          <a:off x="630935" y="5447990"/>
          <a:ext cx="10917933" cy="590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750214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12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14">
            <a:extLst>
              <a:ext uri="{FF2B5EF4-FFF2-40B4-BE49-F238E27FC236}">
                <a16:creationId xmlns:a16="http://schemas.microsoft.com/office/drawing/2014/main" id="{3529E97A-97C3-40EA-8A04-5C02398D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1578CC-3F82-40D6-890B-100B0A472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0936"/>
            <a:ext cx="3599688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What’s New</a:t>
            </a:r>
          </a:p>
        </p:txBody>
      </p:sp>
      <p:sp>
        <p:nvSpPr>
          <p:cNvPr id="30" name="sketch line">
            <a:extLst>
              <a:ext uri="{FF2B5EF4-FFF2-40B4-BE49-F238E27FC236}">
                <a16:creationId xmlns:a16="http://schemas.microsoft.com/office/drawing/2014/main" id="{59FA8C2E-A5A7-4490-927A-7CD58343ED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353312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B0ECFF-F3D6-9177-9B9B-46071004E8CC}"/>
              </a:ext>
            </a:extLst>
          </p:cNvPr>
          <p:cNvSpPr txBox="1"/>
          <p:nvPr/>
        </p:nvSpPr>
        <p:spPr>
          <a:xfrm>
            <a:off x="4474462" y="630936"/>
            <a:ext cx="7074409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>
                <a:solidFill>
                  <a:srgbClr val="FFFFFF"/>
                </a:solidFill>
              </a:rPr>
              <a:t>Communication: Client Referrals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BB2FD24-C141-70CA-01AD-3CB36DAF23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8544706"/>
              </p:ext>
            </p:extLst>
          </p:nvPr>
        </p:nvGraphicFramePr>
        <p:xfrm>
          <a:off x="630936" y="3213517"/>
          <a:ext cx="10917933" cy="590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A green square with white text and a phone logo&#10;&#10;Description automatically generated">
            <a:extLst>
              <a:ext uri="{FF2B5EF4-FFF2-40B4-BE49-F238E27FC236}">
                <a16:creationId xmlns:a16="http://schemas.microsoft.com/office/drawing/2014/main" id="{EAAB4C92-8F19-123D-4648-D3C4872788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6" y="4037215"/>
            <a:ext cx="2695356" cy="2695356"/>
          </a:xfrm>
          <a:prstGeom prst="rect">
            <a:avLst/>
          </a:prstGeom>
        </p:spPr>
      </p:pic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5642700A-3E69-5218-6008-68B8908D1B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9723837"/>
              </p:ext>
            </p:extLst>
          </p:nvPr>
        </p:nvGraphicFramePr>
        <p:xfrm>
          <a:off x="3565236" y="4445257"/>
          <a:ext cx="7983632" cy="590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534252E7-ADE2-DC1F-5BE5-CB31712536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6526726"/>
              </p:ext>
            </p:extLst>
          </p:nvPr>
        </p:nvGraphicFramePr>
        <p:xfrm>
          <a:off x="3565236" y="5636563"/>
          <a:ext cx="7983632" cy="590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1437585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12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14">
            <a:extLst>
              <a:ext uri="{FF2B5EF4-FFF2-40B4-BE49-F238E27FC236}">
                <a16:creationId xmlns:a16="http://schemas.microsoft.com/office/drawing/2014/main" id="{3529E97A-97C3-40EA-8A04-5C02398D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1578CC-3F82-40D6-890B-100B0A472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0936"/>
            <a:ext cx="3599688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What’s New</a:t>
            </a:r>
          </a:p>
        </p:txBody>
      </p:sp>
      <p:sp>
        <p:nvSpPr>
          <p:cNvPr id="30" name="sketch line">
            <a:extLst>
              <a:ext uri="{FF2B5EF4-FFF2-40B4-BE49-F238E27FC236}">
                <a16:creationId xmlns:a16="http://schemas.microsoft.com/office/drawing/2014/main" id="{59FA8C2E-A5A7-4490-927A-7CD58343ED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353312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B0ECFF-F3D6-9177-9B9B-46071004E8CC}"/>
              </a:ext>
            </a:extLst>
          </p:cNvPr>
          <p:cNvSpPr txBox="1"/>
          <p:nvPr/>
        </p:nvSpPr>
        <p:spPr>
          <a:xfrm>
            <a:off x="4474462" y="630936"/>
            <a:ext cx="7074409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>
                <a:solidFill>
                  <a:srgbClr val="FFFFFF"/>
                </a:solidFill>
              </a:rPr>
              <a:t>Compensation: Enhanced Reports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FAB91D5-D691-6CA3-85AE-4AF7FCC31D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496397"/>
              </p:ext>
            </p:extLst>
          </p:nvPr>
        </p:nvGraphicFramePr>
        <p:xfrm>
          <a:off x="630936" y="3140364"/>
          <a:ext cx="10917935" cy="2997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3800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12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14">
            <a:extLst>
              <a:ext uri="{FF2B5EF4-FFF2-40B4-BE49-F238E27FC236}">
                <a16:creationId xmlns:a16="http://schemas.microsoft.com/office/drawing/2014/main" id="{3529E97A-97C3-40EA-8A04-5C02398D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1578CC-3F82-40D6-890B-100B0A472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0936"/>
            <a:ext cx="3599688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What’s New</a:t>
            </a:r>
          </a:p>
        </p:txBody>
      </p:sp>
      <p:sp>
        <p:nvSpPr>
          <p:cNvPr id="30" name="sketch line">
            <a:extLst>
              <a:ext uri="{FF2B5EF4-FFF2-40B4-BE49-F238E27FC236}">
                <a16:creationId xmlns:a16="http://schemas.microsoft.com/office/drawing/2014/main" id="{59FA8C2E-A5A7-4490-927A-7CD58343ED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353312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B0ECFF-F3D6-9177-9B9B-46071004E8CC}"/>
              </a:ext>
            </a:extLst>
          </p:cNvPr>
          <p:cNvSpPr txBox="1"/>
          <p:nvPr/>
        </p:nvSpPr>
        <p:spPr>
          <a:xfrm>
            <a:off x="4474462" y="630936"/>
            <a:ext cx="7074409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>
                <a:solidFill>
                  <a:srgbClr val="FFFFFF"/>
                </a:solidFill>
              </a:rPr>
              <a:t>Training: New Resources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FAB91D5-D691-6CA3-85AE-4AF7FCC31D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441167"/>
              </p:ext>
            </p:extLst>
          </p:nvPr>
        </p:nvGraphicFramePr>
        <p:xfrm>
          <a:off x="630936" y="3140364"/>
          <a:ext cx="10917935" cy="2997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20103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6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1578CC-3F82-40D6-890B-100B0A472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What’s Ahead</a:t>
            </a:r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Content Placeholder 5">
            <a:extLst>
              <a:ext uri="{FF2B5EF4-FFF2-40B4-BE49-F238E27FC236}">
                <a16:creationId xmlns:a16="http://schemas.microsoft.com/office/drawing/2014/main" id="{F6E2F8A2-F98B-7989-1DC4-CCB5634EB7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9540563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07785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89ED1AA-8684-4D37-B208-8777E1A77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Graphic 33">
            <a:extLst>
              <a:ext uri="{FF2B5EF4-FFF2-40B4-BE49-F238E27FC236}">
                <a16:creationId xmlns:a16="http://schemas.microsoft.com/office/drawing/2014/main" id="{4180E01B-B1F4-437C-807D-1C930718E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10784" y="0"/>
            <a:ext cx="9570431" cy="6858000"/>
          </a:xfrm>
          <a:custGeom>
            <a:avLst/>
            <a:gdLst>
              <a:gd name="connsiteX0" fmla="*/ 7178288 w 7187261"/>
              <a:gd name="connsiteY0" fmla="*/ 2604802 h 5150263"/>
              <a:gd name="connsiteX1" fmla="*/ 7169335 w 7187261"/>
              <a:gd name="connsiteY1" fmla="*/ 2328577 h 5150263"/>
              <a:gd name="connsiteX2" fmla="*/ 7060845 w 7187261"/>
              <a:gd name="connsiteY2" fmla="*/ 1661160 h 5150263"/>
              <a:gd name="connsiteX3" fmla="*/ 6212263 w 7187261"/>
              <a:gd name="connsiteY3" fmla="*/ 243840 h 5150263"/>
              <a:gd name="connsiteX4" fmla="*/ 5953564 w 7187261"/>
              <a:gd name="connsiteY4" fmla="*/ 0 h 5150263"/>
              <a:gd name="connsiteX5" fmla="*/ 1408615 w 7187261"/>
              <a:gd name="connsiteY5" fmla="*/ 0 h 5150263"/>
              <a:gd name="connsiteX6" fmla="*/ 805111 w 7187261"/>
              <a:gd name="connsiteY6" fmla="*/ 676275 h 5150263"/>
              <a:gd name="connsiteX7" fmla="*/ 104928 w 7187261"/>
              <a:gd name="connsiteY7" fmla="*/ 2183035 h 5150263"/>
              <a:gd name="connsiteX8" fmla="*/ 51588 w 7187261"/>
              <a:gd name="connsiteY8" fmla="*/ 2400014 h 5150263"/>
              <a:gd name="connsiteX9" fmla="*/ 41301 w 7187261"/>
              <a:gd name="connsiteY9" fmla="*/ 2424208 h 5150263"/>
              <a:gd name="connsiteX10" fmla="*/ 119692 w 7187261"/>
              <a:gd name="connsiteY10" fmla="*/ 1834801 h 5150263"/>
              <a:gd name="connsiteX11" fmla="*/ 870071 w 7187261"/>
              <a:gd name="connsiteY11" fmla="*/ 462248 h 5150263"/>
              <a:gd name="connsiteX12" fmla="*/ 1389279 w 7187261"/>
              <a:gd name="connsiteY12" fmla="*/ 476 h 5150263"/>
              <a:gd name="connsiteX13" fmla="*/ 1320223 w 7187261"/>
              <a:gd name="connsiteY13" fmla="*/ 476 h 5150263"/>
              <a:gd name="connsiteX14" fmla="*/ 423158 w 7187261"/>
              <a:gd name="connsiteY14" fmla="*/ 989743 h 5150263"/>
              <a:gd name="connsiteX15" fmla="*/ 25585 w 7187261"/>
              <a:gd name="connsiteY15" fmla="*/ 2113693 h 5150263"/>
              <a:gd name="connsiteX16" fmla="*/ 2344 w 7187261"/>
              <a:gd name="connsiteY16" fmla="*/ 2725865 h 5150263"/>
              <a:gd name="connsiteX17" fmla="*/ 447256 w 7187261"/>
              <a:gd name="connsiteY17" fmla="*/ 4210717 h 5150263"/>
              <a:gd name="connsiteX18" fmla="*/ 1138962 w 7187261"/>
              <a:gd name="connsiteY18" fmla="*/ 4988910 h 5150263"/>
              <a:gd name="connsiteX19" fmla="*/ 1348512 w 7187261"/>
              <a:gd name="connsiteY19" fmla="*/ 5146834 h 5150263"/>
              <a:gd name="connsiteX20" fmla="*/ 1422712 w 7187261"/>
              <a:gd name="connsiteY20" fmla="*/ 5146834 h 5150263"/>
              <a:gd name="connsiteX21" fmla="*/ 480594 w 7187261"/>
              <a:gd name="connsiteY21" fmla="*/ 4187952 h 5150263"/>
              <a:gd name="connsiteX22" fmla="*/ 398679 w 7187261"/>
              <a:gd name="connsiteY22" fmla="*/ 4046125 h 5150263"/>
              <a:gd name="connsiteX23" fmla="*/ 411823 w 7187261"/>
              <a:gd name="connsiteY23" fmla="*/ 4053078 h 5150263"/>
              <a:gd name="connsiteX24" fmla="*/ 1439380 w 7187261"/>
              <a:gd name="connsiteY24" fmla="*/ 5147405 h 5150263"/>
              <a:gd name="connsiteX25" fmla="*/ 5710010 w 7187261"/>
              <a:gd name="connsiteY25" fmla="*/ 5150263 h 5150263"/>
              <a:gd name="connsiteX26" fmla="*/ 5999665 w 7187261"/>
              <a:gd name="connsiteY26" fmla="*/ 4910900 h 5150263"/>
              <a:gd name="connsiteX27" fmla="*/ 6954165 w 7187261"/>
              <a:gd name="connsiteY27" fmla="*/ 3545777 h 5150263"/>
              <a:gd name="connsiteX28" fmla="*/ 7137712 w 7187261"/>
              <a:gd name="connsiteY28" fmla="*/ 2799207 h 5150263"/>
              <a:gd name="connsiteX29" fmla="*/ 7142951 w 7187261"/>
              <a:gd name="connsiteY29" fmla="*/ 2754535 h 5150263"/>
              <a:gd name="connsiteX30" fmla="*/ 7149428 w 7187261"/>
              <a:gd name="connsiteY30" fmla="*/ 2774823 h 5150263"/>
              <a:gd name="connsiteX31" fmla="*/ 7066465 w 7187261"/>
              <a:gd name="connsiteY31" fmla="*/ 3465672 h 5150263"/>
              <a:gd name="connsiteX32" fmla="*/ 6452578 w 7187261"/>
              <a:gd name="connsiteY32" fmla="*/ 4552760 h 5150263"/>
              <a:gd name="connsiteX33" fmla="*/ 5752110 w 7187261"/>
              <a:gd name="connsiteY33" fmla="*/ 5150263 h 5150263"/>
              <a:gd name="connsiteX34" fmla="*/ 5827643 w 7187261"/>
              <a:gd name="connsiteY34" fmla="*/ 5150263 h 5150263"/>
              <a:gd name="connsiteX35" fmla="*/ 6642793 w 7187261"/>
              <a:gd name="connsiteY35" fmla="*/ 4389406 h 5150263"/>
              <a:gd name="connsiteX36" fmla="*/ 7102469 w 7187261"/>
              <a:gd name="connsiteY36" fmla="*/ 3490817 h 5150263"/>
              <a:gd name="connsiteX37" fmla="*/ 7187242 w 7187261"/>
              <a:gd name="connsiteY37" fmla="*/ 2990183 h 5150263"/>
              <a:gd name="connsiteX38" fmla="*/ 7178288 w 7187261"/>
              <a:gd name="connsiteY38" fmla="*/ 2604802 h 5150263"/>
              <a:gd name="connsiteX39" fmla="*/ 6342565 w 7187261"/>
              <a:gd name="connsiteY39" fmla="*/ 441389 h 5150263"/>
              <a:gd name="connsiteX40" fmla="*/ 7126567 w 7187261"/>
              <a:gd name="connsiteY40" fmla="*/ 2355056 h 5150263"/>
              <a:gd name="connsiteX41" fmla="*/ 6342565 w 7187261"/>
              <a:gd name="connsiteY41" fmla="*/ 441389 h 515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187261" h="5150263">
                <a:moveTo>
                  <a:pt x="7178288" y="2604802"/>
                </a:moveTo>
                <a:cubicBezTo>
                  <a:pt x="7168763" y="2513076"/>
                  <a:pt x="7174478" y="2420684"/>
                  <a:pt x="7169335" y="2328577"/>
                </a:cubicBezTo>
                <a:cubicBezTo>
                  <a:pt x="7156952" y="2102882"/>
                  <a:pt x="7120586" y="1879149"/>
                  <a:pt x="7060845" y="1661160"/>
                </a:cubicBezTo>
                <a:cubicBezTo>
                  <a:pt x="6910588" y="1121007"/>
                  <a:pt x="6617428" y="631374"/>
                  <a:pt x="6212263" y="243840"/>
                </a:cubicBezTo>
                <a:cubicBezTo>
                  <a:pt x="6126538" y="162496"/>
                  <a:pt x="6040813" y="80201"/>
                  <a:pt x="5953564" y="0"/>
                </a:cubicBezTo>
                <a:lnTo>
                  <a:pt x="1408615" y="0"/>
                </a:lnTo>
                <a:cubicBezTo>
                  <a:pt x="1180967" y="200316"/>
                  <a:pt x="978332" y="427387"/>
                  <a:pt x="805111" y="676275"/>
                </a:cubicBezTo>
                <a:cubicBezTo>
                  <a:pt x="481261" y="1136523"/>
                  <a:pt x="252089" y="1640872"/>
                  <a:pt x="104928" y="2183035"/>
                </a:cubicBezTo>
                <a:cubicBezTo>
                  <a:pt x="85878" y="2254853"/>
                  <a:pt x="69495" y="2327720"/>
                  <a:pt x="51588" y="2400014"/>
                </a:cubicBezTo>
                <a:cubicBezTo>
                  <a:pt x="49683" y="2407634"/>
                  <a:pt x="51588" y="2416969"/>
                  <a:pt x="41301" y="2424208"/>
                </a:cubicBezTo>
                <a:cubicBezTo>
                  <a:pt x="45900" y="2225469"/>
                  <a:pt x="72186" y="2027834"/>
                  <a:pt x="119692" y="1834801"/>
                </a:cubicBezTo>
                <a:cubicBezTo>
                  <a:pt x="247993" y="1310926"/>
                  <a:pt x="506121" y="857726"/>
                  <a:pt x="870071" y="462248"/>
                </a:cubicBezTo>
                <a:cubicBezTo>
                  <a:pt x="1027729" y="291823"/>
                  <a:pt x="1201617" y="137169"/>
                  <a:pt x="1389279" y="476"/>
                </a:cubicBezTo>
                <a:lnTo>
                  <a:pt x="1320223" y="476"/>
                </a:lnTo>
                <a:cubicBezTo>
                  <a:pt x="960844" y="274320"/>
                  <a:pt x="656330" y="599123"/>
                  <a:pt x="423158" y="989743"/>
                </a:cubicBezTo>
                <a:cubicBezTo>
                  <a:pt x="215608" y="1337596"/>
                  <a:pt x="80258" y="1711357"/>
                  <a:pt x="25585" y="2113693"/>
                </a:cubicBezTo>
                <a:cubicBezTo>
                  <a:pt x="-2705" y="2316480"/>
                  <a:pt x="-2228" y="2521077"/>
                  <a:pt x="2344" y="2725865"/>
                </a:cubicBezTo>
                <a:cubicBezTo>
                  <a:pt x="14155" y="3261932"/>
                  <a:pt x="170650" y="3754565"/>
                  <a:pt x="447256" y="4210717"/>
                </a:cubicBezTo>
                <a:cubicBezTo>
                  <a:pt x="629851" y="4511612"/>
                  <a:pt x="866356" y="4767167"/>
                  <a:pt x="1138962" y="4988910"/>
                </a:cubicBezTo>
                <a:cubicBezTo>
                  <a:pt x="1207161" y="5044345"/>
                  <a:pt x="1277008" y="5096990"/>
                  <a:pt x="1348512" y="5146834"/>
                </a:cubicBezTo>
                <a:lnTo>
                  <a:pt x="1422712" y="5146834"/>
                </a:lnTo>
                <a:cubicBezTo>
                  <a:pt x="1043426" y="4892802"/>
                  <a:pt x="724720" y="4577334"/>
                  <a:pt x="480594" y="4187952"/>
                </a:cubicBezTo>
                <a:cubicBezTo>
                  <a:pt x="452019" y="4141851"/>
                  <a:pt x="423444" y="4095179"/>
                  <a:pt x="398679" y="4046125"/>
                </a:cubicBezTo>
                <a:cubicBezTo>
                  <a:pt x="407442" y="4043267"/>
                  <a:pt x="409156" y="4048982"/>
                  <a:pt x="411823" y="4053078"/>
                </a:cubicBezTo>
                <a:cubicBezTo>
                  <a:pt x="683572" y="4484656"/>
                  <a:pt x="1033139" y="4842701"/>
                  <a:pt x="1439380" y="5147405"/>
                </a:cubicBezTo>
                <a:lnTo>
                  <a:pt x="5710010" y="5150263"/>
                </a:lnTo>
                <a:cubicBezTo>
                  <a:pt x="5810594" y="5075482"/>
                  <a:pt x="5907272" y="4995587"/>
                  <a:pt x="5999665" y="4910900"/>
                </a:cubicBezTo>
                <a:cubicBezTo>
                  <a:pt x="6418765" y="4526661"/>
                  <a:pt x="6746901" y="4078129"/>
                  <a:pt x="6954165" y="3545777"/>
                </a:cubicBezTo>
                <a:cubicBezTo>
                  <a:pt x="7048234" y="3306175"/>
                  <a:pt x="7109956" y="3055115"/>
                  <a:pt x="7137712" y="2799207"/>
                </a:cubicBezTo>
                <a:cubicBezTo>
                  <a:pt x="7139236" y="2784920"/>
                  <a:pt x="7141046" y="2770632"/>
                  <a:pt x="7142951" y="2754535"/>
                </a:cubicBezTo>
                <a:cubicBezTo>
                  <a:pt x="7151714" y="2760440"/>
                  <a:pt x="7149237" y="2768441"/>
                  <a:pt x="7149428" y="2774823"/>
                </a:cubicBezTo>
                <a:cubicBezTo>
                  <a:pt x="7156743" y="3007967"/>
                  <a:pt x="7128777" y="3240881"/>
                  <a:pt x="7066465" y="3465672"/>
                </a:cubicBezTo>
                <a:cubicBezTo>
                  <a:pt x="6952165" y="3878580"/>
                  <a:pt x="6737948" y="4235863"/>
                  <a:pt x="6452578" y="4552760"/>
                </a:cubicBezTo>
                <a:cubicBezTo>
                  <a:pt x="6244553" y="4783836"/>
                  <a:pt x="6008809" y="4980242"/>
                  <a:pt x="5752110" y="5150263"/>
                </a:cubicBezTo>
                <a:lnTo>
                  <a:pt x="5827643" y="5150263"/>
                </a:lnTo>
                <a:cubicBezTo>
                  <a:pt x="6136539" y="4938904"/>
                  <a:pt x="6412192" y="4689348"/>
                  <a:pt x="6642793" y="4389406"/>
                </a:cubicBezTo>
                <a:cubicBezTo>
                  <a:pt x="6851295" y="4118324"/>
                  <a:pt x="7009125" y="3820859"/>
                  <a:pt x="7102469" y="3490817"/>
                </a:cubicBezTo>
                <a:cubicBezTo>
                  <a:pt x="7148646" y="3327473"/>
                  <a:pt x="7177069" y="3159624"/>
                  <a:pt x="7187242" y="2990183"/>
                </a:cubicBezTo>
                <a:cubicBezTo>
                  <a:pt x="7187623" y="2984087"/>
                  <a:pt x="7182384" y="2642330"/>
                  <a:pt x="7178288" y="2604802"/>
                </a:cubicBezTo>
                <a:close/>
                <a:moveTo>
                  <a:pt x="6342565" y="441389"/>
                </a:moveTo>
                <a:cubicBezTo>
                  <a:pt x="6829797" y="986533"/>
                  <a:pt x="7091135" y="1624422"/>
                  <a:pt x="7126567" y="2355056"/>
                </a:cubicBezTo>
                <a:cubicBezTo>
                  <a:pt x="7001123" y="1661827"/>
                  <a:pt x="6756426" y="1017365"/>
                  <a:pt x="6342565" y="441389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1578CC-3F82-40D6-890B-100B0A4724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8716" y="955309"/>
            <a:ext cx="7074568" cy="2898975"/>
          </a:xfrm>
        </p:spPr>
        <p:txBody>
          <a:bodyPr>
            <a:normAutofit/>
          </a:bodyPr>
          <a:lstStyle/>
          <a:p>
            <a:r>
              <a:rPr lang="en-US" sz="6600">
                <a:solidFill>
                  <a:srgbClr val="FFFFFF"/>
                </a:solidFill>
              </a:rPr>
              <a:t>THANK YOU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41F77738-2AF0-4750-A0C7-F97C2C175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17349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8068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F12E7CC5-C78B-4EBD-9565-3FA00FAA6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logo for a group&#10;&#10;Description automatically generated">
            <a:extLst>
              <a:ext uri="{FF2B5EF4-FFF2-40B4-BE49-F238E27FC236}">
                <a16:creationId xmlns:a16="http://schemas.microsoft.com/office/drawing/2014/main" id="{3164EF36-B824-0DE1-C23D-102E336A03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88" y="2409887"/>
            <a:ext cx="3368969" cy="2038226"/>
          </a:xfrm>
          <a:prstGeom prst="rect">
            <a:avLst/>
          </a:prstGeom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3A4529A5-F675-429F-8044-01372BB13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A912B8-A4A0-4A02-AE51-895648A03D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2061" y="4312561"/>
            <a:ext cx="5649349" cy="1687815"/>
          </a:xfrm>
        </p:spPr>
        <p:txBody>
          <a:bodyPr anchor="t">
            <a:normAutofit/>
          </a:bodyPr>
          <a:lstStyle/>
          <a:p>
            <a:r>
              <a:rPr lang="en-US" sz="4800" b="1" dirty="0">
                <a:solidFill>
                  <a:srgbClr val="FFFFFF"/>
                </a:solidFill>
              </a:rPr>
              <a:t>LUNCH</a:t>
            </a:r>
          </a:p>
        </p:txBody>
      </p:sp>
      <p:sp>
        <p:nvSpPr>
          <p:cNvPr id="27" name="sketch line">
            <a:extLst>
              <a:ext uri="{FF2B5EF4-FFF2-40B4-BE49-F238E27FC236}">
                <a16:creationId xmlns:a16="http://schemas.microsoft.com/office/drawing/2014/main" id="{63DAB858-5A0C-4AFF-AAC6-705EDF8D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17682" y="4043302"/>
            <a:ext cx="5303520" cy="18288"/>
          </a:xfrm>
          <a:custGeom>
            <a:avLst/>
            <a:gdLst>
              <a:gd name="connsiteX0" fmla="*/ 0 w 5303520"/>
              <a:gd name="connsiteY0" fmla="*/ 0 h 18288"/>
              <a:gd name="connsiteX1" fmla="*/ 556870 w 5303520"/>
              <a:gd name="connsiteY1" fmla="*/ 0 h 18288"/>
              <a:gd name="connsiteX2" fmla="*/ 1272845 w 5303520"/>
              <a:gd name="connsiteY2" fmla="*/ 0 h 18288"/>
              <a:gd name="connsiteX3" fmla="*/ 1882750 w 5303520"/>
              <a:gd name="connsiteY3" fmla="*/ 0 h 18288"/>
              <a:gd name="connsiteX4" fmla="*/ 2439619 w 5303520"/>
              <a:gd name="connsiteY4" fmla="*/ 0 h 18288"/>
              <a:gd name="connsiteX5" fmla="*/ 3155594 w 5303520"/>
              <a:gd name="connsiteY5" fmla="*/ 0 h 18288"/>
              <a:gd name="connsiteX6" fmla="*/ 3818534 w 5303520"/>
              <a:gd name="connsiteY6" fmla="*/ 0 h 18288"/>
              <a:gd name="connsiteX7" fmla="*/ 4481474 w 5303520"/>
              <a:gd name="connsiteY7" fmla="*/ 0 h 18288"/>
              <a:gd name="connsiteX8" fmla="*/ 5303520 w 5303520"/>
              <a:gd name="connsiteY8" fmla="*/ 0 h 18288"/>
              <a:gd name="connsiteX9" fmla="*/ 5303520 w 5303520"/>
              <a:gd name="connsiteY9" fmla="*/ 18288 h 18288"/>
              <a:gd name="connsiteX10" fmla="*/ 4746650 w 5303520"/>
              <a:gd name="connsiteY10" fmla="*/ 18288 h 18288"/>
              <a:gd name="connsiteX11" fmla="*/ 4242816 w 5303520"/>
              <a:gd name="connsiteY11" fmla="*/ 18288 h 18288"/>
              <a:gd name="connsiteX12" fmla="*/ 3526841 w 5303520"/>
              <a:gd name="connsiteY12" fmla="*/ 18288 h 18288"/>
              <a:gd name="connsiteX13" fmla="*/ 2969971 w 5303520"/>
              <a:gd name="connsiteY13" fmla="*/ 18288 h 18288"/>
              <a:gd name="connsiteX14" fmla="*/ 2253996 w 5303520"/>
              <a:gd name="connsiteY14" fmla="*/ 18288 h 18288"/>
              <a:gd name="connsiteX15" fmla="*/ 1484986 w 5303520"/>
              <a:gd name="connsiteY15" fmla="*/ 18288 h 18288"/>
              <a:gd name="connsiteX16" fmla="*/ 875081 w 5303520"/>
              <a:gd name="connsiteY16" fmla="*/ 18288 h 18288"/>
              <a:gd name="connsiteX17" fmla="*/ 0 w 5303520"/>
              <a:gd name="connsiteY17" fmla="*/ 18288 h 18288"/>
              <a:gd name="connsiteX18" fmla="*/ 0 w 530352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03520" h="18288" fill="none" extrusionOk="0">
                <a:moveTo>
                  <a:pt x="0" y="0"/>
                </a:moveTo>
                <a:cubicBezTo>
                  <a:pt x="191807" y="-19560"/>
                  <a:pt x="373092" y="14032"/>
                  <a:pt x="556870" y="0"/>
                </a:cubicBezTo>
                <a:cubicBezTo>
                  <a:pt x="740648" y="-14032"/>
                  <a:pt x="1109645" y="5886"/>
                  <a:pt x="1272845" y="0"/>
                </a:cubicBezTo>
                <a:cubicBezTo>
                  <a:pt x="1436045" y="-5886"/>
                  <a:pt x="1723352" y="-21940"/>
                  <a:pt x="1882750" y="0"/>
                </a:cubicBezTo>
                <a:cubicBezTo>
                  <a:pt x="2042148" y="21940"/>
                  <a:pt x="2308812" y="-23394"/>
                  <a:pt x="2439619" y="0"/>
                </a:cubicBezTo>
                <a:cubicBezTo>
                  <a:pt x="2570426" y="23394"/>
                  <a:pt x="2936980" y="-3315"/>
                  <a:pt x="3155594" y="0"/>
                </a:cubicBezTo>
                <a:cubicBezTo>
                  <a:pt x="3374208" y="3315"/>
                  <a:pt x="3528026" y="24519"/>
                  <a:pt x="3818534" y="0"/>
                </a:cubicBezTo>
                <a:cubicBezTo>
                  <a:pt x="4109042" y="-24519"/>
                  <a:pt x="4161759" y="-18720"/>
                  <a:pt x="4481474" y="0"/>
                </a:cubicBezTo>
                <a:cubicBezTo>
                  <a:pt x="4801189" y="18720"/>
                  <a:pt x="5011126" y="27308"/>
                  <a:pt x="5303520" y="0"/>
                </a:cubicBezTo>
                <a:cubicBezTo>
                  <a:pt x="5304050" y="6954"/>
                  <a:pt x="5304254" y="12839"/>
                  <a:pt x="5303520" y="18288"/>
                </a:cubicBezTo>
                <a:cubicBezTo>
                  <a:pt x="5132450" y="501"/>
                  <a:pt x="4953391" y="18714"/>
                  <a:pt x="4746650" y="18288"/>
                </a:cubicBezTo>
                <a:cubicBezTo>
                  <a:pt x="4539909" y="17863"/>
                  <a:pt x="4361261" y="7168"/>
                  <a:pt x="4242816" y="18288"/>
                </a:cubicBezTo>
                <a:cubicBezTo>
                  <a:pt x="4124371" y="29408"/>
                  <a:pt x="3754907" y="21026"/>
                  <a:pt x="3526841" y="18288"/>
                </a:cubicBezTo>
                <a:cubicBezTo>
                  <a:pt x="3298775" y="15550"/>
                  <a:pt x="3164473" y="3913"/>
                  <a:pt x="2969971" y="18288"/>
                </a:cubicBezTo>
                <a:cubicBezTo>
                  <a:pt x="2775469" y="32664"/>
                  <a:pt x="2608536" y="2050"/>
                  <a:pt x="2253996" y="18288"/>
                </a:cubicBezTo>
                <a:cubicBezTo>
                  <a:pt x="1899456" y="34526"/>
                  <a:pt x="1752044" y="28789"/>
                  <a:pt x="1484986" y="18288"/>
                </a:cubicBezTo>
                <a:cubicBezTo>
                  <a:pt x="1217928" y="7788"/>
                  <a:pt x="1060609" y="-4784"/>
                  <a:pt x="875081" y="18288"/>
                </a:cubicBezTo>
                <a:cubicBezTo>
                  <a:pt x="689553" y="41360"/>
                  <a:pt x="188846" y="25228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303520" h="18288" stroke="0" extrusionOk="0">
                <a:moveTo>
                  <a:pt x="0" y="0"/>
                </a:moveTo>
                <a:cubicBezTo>
                  <a:pt x="181149" y="2038"/>
                  <a:pt x="442175" y="-27591"/>
                  <a:pt x="609905" y="0"/>
                </a:cubicBezTo>
                <a:cubicBezTo>
                  <a:pt x="777636" y="27591"/>
                  <a:pt x="947554" y="-24271"/>
                  <a:pt x="1113739" y="0"/>
                </a:cubicBezTo>
                <a:cubicBezTo>
                  <a:pt x="1279924" y="24271"/>
                  <a:pt x="1721318" y="-30891"/>
                  <a:pt x="1882750" y="0"/>
                </a:cubicBezTo>
                <a:cubicBezTo>
                  <a:pt x="2044182" y="30891"/>
                  <a:pt x="2270822" y="-14002"/>
                  <a:pt x="2492654" y="0"/>
                </a:cubicBezTo>
                <a:cubicBezTo>
                  <a:pt x="2714486" y="14002"/>
                  <a:pt x="2822632" y="27292"/>
                  <a:pt x="3102559" y="0"/>
                </a:cubicBezTo>
                <a:cubicBezTo>
                  <a:pt x="3382487" y="-27292"/>
                  <a:pt x="3489743" y="-31235"/>
                  <a:pt x="3871570" y="0"/>
                </a:cubicBezTo>
                <a:cubicBezTo>
                  <a:pt x="4253397" y="31235"/>
                  <a:pt x="4301475" y="22800"/>
                  <a:pt x="4428439" y="0"/>
                </a:cubicBezTo>
                <a:cubicBezTo>
                  <a:pt x="4555403" y="-22800"/>
                  <a:pt x="5018410" y="43534"/>
                  <a:pt x="5303520" y="0"/>
                </a:cubicBezTo>
                <a:cubicBezTo>
                  <a:pt x="5302837" y="5414"/>
                  <a:pt x="5302800" y="12510"/>
                  <a:pt x="5303520" y="18288"/>
                </a:cubicBezTo>
                <a:cubicBezTo>
                  <a:pt x="5082751" y="18456"/>
                  <a:pt x="4993374" y="24100"/>
                  <a:pt x="4746650" y="18288"/>
                </a:cubicBezTo>
                <a:cubicBezTo>
                  <a:pt x="4499926" y="12477"/>
                  <a:pt x="4368648" y="-7187"/>
                  <a:pt x="4083710" y="18288"/>
                </a:cubicBezTo>
                <a:cubicBezTo>
                  <a:pt x="3798772" y="43763"/>
                  <a:pt x="3729434" y="5501"/>
                  <a:pt x="3473806" y="18288"/>
                </a:cubicBezTo>
                <a:cubicBezTo>
                  <a:pt x="3218178" y="31075"/>
                  <a:pt x="3056855" y="30003"/>
                  <a:pt x="2704795" y="18288"/>
                </a:cubicBezTo>
                <a:cubicBezTo>
                  <a:pt x="2352735" y="6573"/>
                  <a:pt x="2319447" y="29257"/>
                  <a:pt x="1935785" y="18288"/>
                </a:cubicBezTo>
                <a:cubicBezTo>
                  <a:pt x="1552123" y="7320"/>
                  <a:pt x="1532619" y="-467"/>
                  <a:pt x="1378915" y="18288"/>
                </a:cubicBezTo>
                <a:cubicBezTo>
                  <a:pt x="1225211" y="37043"/>
                  <a:pt x="1038692" y="34308"/>
                  <a:pt x="715975" y="18288"/>
                </a:cubicBezTo>
                <a:cubicBezTo>
                  <a:pt x="393258" y="2268"/>
                  <a:pt x="303768" y="26944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861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DDF7C4-C42F-4179-B506-C503E8360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/>
              <a:t>AGENDA</a:t>
            </a:r>
          </a:p>
        </p:txBody>
      </p:sp>
      <p:sp>
        <p:nvSpPr>
          <p:cNvPr id="39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3" name="Content Placeholder 2">
            <a:extLst>
              <a:ext uri="{FF2B5EF4-FFF2-40B4-BE49-F238E27FC236}">
                <a16:creationId xmlns:a16="http://schemas.microsoft.com/office/drawing/2014/main" id="{95E7E41A-4004-4C71-E335-5E84B228A9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1318555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5575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1578CC-3F82-40D6-890B-100B0A472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Mission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37E6B4-81CD-4342-3C99-D75CC9547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76" y="2454884"/>
            <a:ext cx="10515600" cy="27257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i="1" dirty="0">
                <a:solidFill>
                  <a:schemeClr val="accent6"/>
                </a:solidFill>
              </a:rPr>
              <a:t>Our world is constantly changing; thereby, creating challenges to overcome and opportunities for personal development and growth. </a:t>
            </a:r>
          </a:p>
          <a:p>
            <a:pPr marL="0" indent="0">
              <a:buNone/>
            </a:pPr>
            <a:r>
              <a:rPr lang="en-US" sz="3200" i="1" dirty="0">
                <a:solidFill>
                  <a:schemeClr val="accent6"/>
                </a:solidFill>
              </a:rPr>
              <a:t>Our mission is to Enable our Partners to Meet People Where They Are to Provide a Personalized Counseling and Coaching Experience in a Welcoming and Relatable Atmosphere. </a:t>
            </a:r>
          </a:p>
        </p:txBody>
      </p:sp>
    </p:spTree>
    <p:extLst>
      <p:ext uri="{BB962C8B-B14F-4D97-AF65-F5344CB8AC3E}">
        <p14:creationId xmlns:p14="http://schemas.microsoft.com/office/powerpoint/2010/main" val="2215437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1578CC-3F82-40D6-890B-100B0A472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Vision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606DDF-8C7F-20F8-E382-0C54BC602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54237"/>
            <a:ext cx="10515600" cy="1349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i="1" dirty="0">
                <a:solidFill>
                  <a:schemeClr val="accent6"/>
                </a:solidFill>
              </a:rPr>
              <a:t>Establish Ourselves as The Recognized Partner of Choice for Clinical and Education Professionals.</a:t>
            </a:r>
          </a:p>
        </p:txBody>
      </p:sp>
    </p:spTree>
    <p:extLst>
      <p:ext uri="{BB962C8B-B14F-4D97-AF65-F5344CB8AC3E}">
        <p14:creationId xmlns:p14="http://schemas.microsoft.com/office/powerpoint/2010/main" val="74452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1578CC-3F82-40D6-890B-100B0A472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Journey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F6E3580-1B49-E65A-84E7-488157635A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2470002"/>
              </p:ext>
            </p:extLst>
          </p:nvPr>
        </p:nvGraphicFramePr>
        <p:xfrm>
          <a:off x="838200" y="1175249"/>
          <a:ext cx="10515600" cy="3351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8094D3A-209B-7282-2749-32857B8FAC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6902499"/>
              </p:ext>
            </p:extLst>
          </p:nvPr>
        </p:nvGraphicFramePr>
        <p:xfrm>
          <a:off x="838200" y="3784883"/>
          <a:ext cx="10515600" cy="2391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32114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1578CC-3F82-40D6-890B-100B0A472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/>
              <a:t>What’s New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C09B317-5A27-7ADB-5ABE-6CCE2FBC3E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1722416"/>
              </p:ext>
            </p:extLst>
          </p:nvPr>
        </p:nvGraphicFramePr>
        <p:xfrm>
          <a:off x="572493" y="2071316"/>
          <a:ext cx="10972800" cy="4119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6534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12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14">
            <a:extLst>
              <a:ext uri="{FF2B5EF4-FFF2-40B4-BE49-F238E27FC236}">
                <a16:creationId xmlns:a16="http://schemas.microsoft.com/office/drawing/2014/main" id="{3529E97A-97C3-40EA-8A04-5C02398D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1578CC-3F82-40D6-890B-100B0A472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0936"/>
            <a:ext cx="3599688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What’s New</a:t>
            </a:r>
          </a:p>
        </p:txBody>
      </p:sp>
      <p:sp>
        <p:nvSpPr>
          <p:cNvPr id="30" name="sketch line">
            <a:extLst>
              <a:ext uri="{FF2B5EF4-FFF2-40B4-BE49-F238E27FC236}">
                <a16:creationId xmlns:a16="http://schemas.microsoft.com/office/drawing/2014/main" id="{59FA8C2E-A5A7-4490-927A-7CD58343ED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353312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B0ECFF-F3D6-9177-9B9B-46071004E8CC}"/>
              </a:ext>
            </a:extLst>
          </p:cNvPr>
          <p:cNvSpPr txBox="1"/>
          <p:nvPr/>
        </p:nvSpPr>
        <p:spPr>
          <a:xfrm>
            <a:off x="4474462" y="630936"/>
            <a:ext cx="7074409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>
                <a:solidFill>
                  <a:srgbClr val="FFFFFF"/>
                </a:solidFill>
              </a:rPr>
              <a:t>Tutoring and Home School Assistance</a:t>
            </a:r>
          </a:p>
        </p:txBody>
      </p:sp>
      <p:pic>
        <p:nvPicPr>
          <p:cNvPr id="14" name="Picture 13" descr="A logo for a counseling group&#10;&#10;Description automatically generated">
            <a:extLst>
              <a:ext uri="{FF2B5EF4-FFF2-40B4-BE49-F238E27FC236}">
                <a16:creationId xmlns:a16="http://schemas.microsoft.com/office/drawing/2014/main" id="{07132567-8348-9F3E-5C0E-B01861F314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787" y="2898613"/>
            <a:ext cx="6260650" cy="378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547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12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14">
            <a:extLst>
              <a:ext uri="{FF2B5EF4-FFF2-40B4-BE49-F238E27FC236}">
                <a16:creationId xmlns:a16="http://schemas.microsoft.com/office/drawing/2014/main" id="{3529E97A-97C3-40EA-8A04-5C02398D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1578CC-3F82-40D6-890B-100B0A472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0936"/>
            <a:ext cx="3599688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What’s New</a:t>
            </a:r>
          </a:p>
        </p:txBody>
      </p:sp>
      <p:sp>
        <p:nvSpPr>
          <p:cNvPr id="30" name="sketch line">
            <a:extLst>
              <a:ext uri="{FF2B5EF4-FFF2-40B4-BE49-F238E27FC236}">
                <a16:creationId xmlns:a16="http://schemas.microsoft.com/office/drawing/2014/main" id="{59FA8C2E-A5A7-4490-927A-7CD58343ED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353312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B0ECFF-F3D6-9177-9B9B-46071004E8CC}"/>
              </a:ext>
            </a:extLst>
          </p:cNvPr>
          <p:cNvSpPr txBox="1"/>
          <p:nvPr/>
        </p:nvSpPr>
        <p:spPr>
          <a:xfrm>
            <a:off x="4474462" y="630936"/>
            <a:ext cx="7074409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>
                <a:solidFill>
                  <a:srgbClr val="FFFFFF"/>
                </a:solidFill>
              </a:rPr>
              <a:t>Marketing: Social Media</a:t>
            </a:r>
          </a:p>
        </p:txBody>
      </p:sp>
      <p:pic>
        <p:nvPicPr>
          <p:cNvPr id="16" name="Picture 15" descr="A blue circle with a white f in it&#10;&#10;Description automatically generated">
            <a:extLst>
              <a:ext uri="{FF2B5EF4-FFF2-40B4-BE49-F238E27FC236}">
                <a16:creationId xmlns:a16="http://schemas.microsoft.com/office/drawing/2014/main" id="{25A09481-7D7E-ADE4-5BE0-ED486BCC8F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48" y="4433462"/>
            <a:ext cx="3503065" cy="2189416"/>
          </a:xfrm>
          <a:prstGeom prst="rect">
            <a:avLst/>
          </a:prstGeom>
        </p:spPr>
      </p:pic>
      <p:pic>
        <p:nvPicPr>
          <p:cNvPr id="18" name="Picture 17" descr="A blue bird with black background&#10;&#10;Description automatically generated">
            <a:extLst>
              <a:ext uri="{FF2B5EF4-FFF2-40B4-BE49-F238E27FC236}">
                <a16:creationId xmlns:a16="http://schemas.microsoft.com/office/drawing/2014/main" id="{5EA3CFBA-8329-98CA-AB50-66D7960236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220" y="4665516"/>
            <a:ext cx="2097901" cy="1724303"/>
          </a:xfrm>
          <a:prstGeom prst="rect">
            <a:avLst/>
          </a:prstGeom>
        </p:spPr>
      </p:pic>
      <p:pic>
        <p:nvPicPr>
          <p:cNvPr id="20" name="Picture 19" descr="A logo of a camera&#10;&#10;Description automatically generated">
            <a:extLst>
              <a:ext uri="{FF2B5EF4-FFF2-40B4-BE49-F238E27FC236}">
                <a16:creationId xmlns:a16="http://schemas.microsoft.com/office/drawing/2014/main" id="{F80639B4-4BE7-2E53-853E-523B323151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397" y="4571881"/>
            <a:ext cx="1818780" cy="1817938"/>
          </a:xfrm>
          <a:prstGeom prst="rect">
            <a:avLst/>
          </a:prstGeom>
        </p:spPr>
      </p:pic>
      <p:pic>
        <p:nvPicPr>
          <p:cNvPr id="22" name="Picture 21" descr="A black and white logo&#10;&#10;Description automatically generated">
            <a:extLst>
              <a:ext uri="{FF2B5EF4-FFF2-40B4-BE49-F238E27FC236}">
                <a16:creationId xmlns:a16="http://schemas.microsoft.com/office/drawing/2014/main" id="{B70BC32E-DA1D-16C8-45A7-D0E3BFF463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819" y="4361880"/>
            <a:ext cx="2124075" cy="2152650"/>
          </a:xfrm>
          <a:prstGeom prst="rect">
            <a:avLst/>
          </a:prstGeom>
        </p:spPr>
      </p:pic>
      <p:graphicFrame>
        <p:nvGraphicFramePr>
          <p:cNvPr id="23" name="Diagram 22">
            <a:extLst>
              <a:ext uri="{FF2B5EF4-FFF2-40B4-BE49-F238E27FC236}">
                <a16:creationId xmlns:a16="http://schemas.microsoft.com/office/drawing/2014/main" id="{71E4E720-8FC8-52DA-E96C-E010E6815D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5581879"/>
              </p:ext>
            </p:extLst>
          </p:nvPr>
        </p:nvGraphicFramePr>
        <p:xfrm>
          <a:off x="630936" y="2877831"/>
          <a:ext cx="10917935" cy="1484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862370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12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14">
            <a:extLst>
              <a:ext uri="{FF2B5EF4-FFF2-40B4-BE49-F238E27FC236}">
                <a16:creationId xmlns:a16="http://schemas.microsoft.com/office/drawing/2014/main" id="{3529E97A-97C3-40EA-8A04-5C02398D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1578CC-3F82-40D6-890B-100B0A472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0936"/>
            <a:ext cx="3599688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What’s New</a:t>
            </a:r>
          </a:p>
        </p:txBody>
      </p:sp>
      <p:sp>
        <p:nvSpPr>
          <p:cNvPr id="30" name="sketch line">
            <a:extLst>
              <a:ext uri="{FF2B5EF4-FFF2-40B4-BE49-F238E27FC236}">
                <a16:creationId xmlns:a16="http://schemas.microsoft.com/office/drawing/2014/main" id="{59FA8C2E-A5A7-4490-927A-7CD58343ED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353312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B0ECFF-F3D6-9177-9B9B-46071004E8CC}"/>
              </a:ext>
            </a:extLst>
          </p:cNvPr>
          <p:cNvSpPr txBox="1"/>
          <p:nvPr/>
        </p:nvSpPr>
        <p:spPr>
          <a:xfrm>
            <a:off x="4474462" y="630936"/>
            <a:ext cx="7074409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>
                <a:solidFill>
                  <a:srgbClr val="FFFFFF"/>
                </a:solidFill>
              </a:rPr>
              <a:t>Marketing: Website Client Routing</a:t>
            </a:r>
          </a:p>
        </p:txBody>
      </p:sp>
      <p:pic>
        <p:nvPicPr>
          <p:cNvPr id="4" name="Picture 3" descr="A collage of people&#10;&#10;Description automatically generated">
            <a:extLst>
              <a:ext uri="{FF2B5EF4-FFF2-40B4-BE49-F238E27FC236}">
                <a16:creationId xmlns:a16="http://schemas.microsoft.com/office/drawing/2014/main" id="{A94FFAA5-F1A2-F964-3A16-582F658B5B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872" y="3160540"/>
            <a:ext cx="6770255" cy="325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36326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lue Green">
    <a:dk1>
      <a:sysClr val="windowText" lastClr="000000"/>
    </a:dk1>
    <a:lt1>
      <a:sysClr val="window" lastClr="FFFFFF"/>
    </a:lt1>
    <a:dk2>
      <a:srgbClr val="373545"/>
    </a:dk2>
    <a:lt2>
      <a:srgbClr val="CEDBE6"/>
    </a:lt2>
    <a:accent1>
      <a:srgbClr val="3494BA"/>
    </a:accent1>
    <a:accent2>
      <a:srgbClr val="58B6C0"/>
    </a:accent2>
    <a:accent3>
      <a:srgbClr val="75BDA7"/>
    </a:accent3>
    <a:accent4>
      <a:srgbClr val="7A8C8E"/>
    </a:accent4>
    <a:accent5>
      <a:srgbClr val="84ACB6"/>
    </a:accent5>
    <a:accent6>
      <a:srgbClr val="2683C6"/>
    </a:accent6>
    <a:hlink>
      <a:srgbClr val="6B9F25"/>
    </a:hlink>
    <a:folHlink>
      <a:srgbClr val="9F6715"/>
    </a:folHlink>
  </a:clrScheme>
</a:themeOverride>
</file>

<file path=ppt/theme/themeOverride2.xml><?xml version="1.0" encoding="utf-8"?>
<a:themeOverride xmlns:a="http://schemas.openxmlformats.org/drawingml/2006/main">
  <a:clrScheme name="Blue Green">
    <a:dk1>
      <a:sysClr val="windowText" lastClr="000000"/>
    </a:dk1>
    <a:lt1>
      <a:sysClr val="window" lastClr="FFFFFF"/>
    </a:lt1>
    <a:dk2>
      <a:srgbClr val="373545"/>
    </a:dk2>
    <a:lt2>
      <a:srgbClr val="CEDBE6"/>
    </a:lt2>
    <a:accent1>
      <a:srgbClr val="3494BA"/>
    </a:accent1>
    <a:accent2>
      <a:srgbClr val="58B6C0"/>
    </a:accent2>
    <a:accent3>
      <a:srgbClr val="75BDA7"/>
    </a:accent3>
    <a:accent4>
      <a:srgbClr val="7A8C8E"/>
    </a:accent4>
    <a:accent5>
      <a:srgbClr val="84ACB6"/>
    </a:accent5>
    <a:accent6>
      <a:srgbClr val="2683C6"/>
    </a:accent6>
    <a:hlink>
      <a:srgbClr val="6B9F25"/>
    </a:hlink>
    <a:folHlink>
      <a:srgbClr val="9F671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2324</TotalTime>
  <Words>350</Words>
  <Application>Microsoft Office PowerPoint</Application>
  <PresentationFormat>Widescreen</PresentationFormat>
  <Paragraphs>119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1_Office Theme</vt:lpstr>
      <vt:lpstr>PowerPoint Presentation</vt:lpstr>
      <vt:lpstr>AGENDA</vt:lpstr>
      <vt:lpstr>Mission</vt:lpstr>
      <vt:lpstr>Vision</vt:lpstr>
      <vt:lpstr>Journey</vt:lpstr>
      <vt:lpstr>What’s New</vt:lpstr>
      <vt:lpstr>What’s New</vt:lpstr>
      <vt:lpstr>What’s New</vt:lpstr>
      <vt:lpstr>What’s New</vt:lpstr>
      <vt:lpstr>What’s New</vt:lpstr>
      <vt:lpstr>What’s New</vt:lpstr>
      <vt:lpstr>What’s New</vt:lpstr>
      <vt:lpstr>What’s New</vt:lpstr>
      <vt:lpstr>What’s New</vt:lpstr>
      <vt:lpstr>What’s New</vt:lpstr>
      <vt:lpstr>What’s New</vt:lpstr>
      <vt:lpstr>What’s Ahead</vt:lpstr>
      <vt:lpstr>THANK YOU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Moore</dc:creator>
  <cp:lastModifiedBy>Michael Moore</cp:lastModifiedBy>
  <cp:revision>5</cp:revision>
  <dcterms:created xsi:type="dcterms:W3CDTF">2020-05-18T19:42:41Z</dcterms:created>
  <dcterms:modified xsi:type="dcterms:W3CDTF">2023-07-25T19:37:46Z</dcterms:modified>
</cp:coreProperties>
</file>